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tags/tag39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7" r:id="rId4"/>
    <p:sldId id="260" r:id="rId5"/>
    <p:sldId id="265" r:id="rId6"/>
    <p:sldId id="267" r:id="rId7"/>
    <p:sldId id="264" r:id="rId8"/>
    <p:sldId id="269" r:id="rId9"/>
    <p:sldId id="273" r:id="rId10"/>
    <p:sldId id="262" r:id="rId11"/>
    <p:sldId id="270" r:id="rId12"/>
    <p:sldId id="271" r:id="rId13"/>
    <p:sldId id="263" r:id="rId14"/>
    <p:sldId id="274" r:id="rId15"/>
    <p:sldId id="277" r:id="rId16"/>
    <p:sldId id="278" r:id="rId17"/>
    <p:sldId id="279" r:id="rId18"/>
    <p:sldId id="280" r:id="rId19"/>
    <p:sldId id="272" r:id="rId20"/>
    <p:sldId id="276" r:id="rId21"/>
    <p:sldId id="275" r:id="rId22"/>
  </p:sldIdLst>
  <p:sldSz cx="9144000" cy="6858000" type="screen4x3"/>
  <p:notesSz cx="6797675" cy="9874250"/>
  <p:embeddedFontLst>
    <p:embeddedFont>
      <p:font typeface="SimSun" pitchFamily="2" charset="-122"/>
      <p:regular r:id="rId25"/>
    </p:embeddedFont>
  </p:embeddedFontLst>
  <p:custDataLst>
    <p:tags r:id="rId26"/>
  </p:custDataLst>
  <p:defaultTextStyle>
    <a:defPPr>
      <a:defRPr lang="en-IN"/>
    </a:defPPr>
    <a:lvl1pPr algn="l" rtl="0" fontAlgn="base">
      <a:spcBef>
        <a:spcPct val="0"/>
      </a:spcBef>
      <a:spcAft>
        <a:spcPct val="0"/>
      </a:spcAft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3366AA"/>
    <a:srgbClr val="003399"/>
    <a:srgbClr val="96B4D7"/>
    <a:srgbClr val="88CC88"/>
    <a:srgbClr val="FFFFFF"/>
    <a:srgbClr val="009933"/>
    <a:srgbClr val="C8F0BE"/>
    <a:srgbClr val="6996C8"/>
    <a:srgbClr val="C3D7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338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1908" y="-108"/>
      </p:cViewPr>
      <p:guideLst>
        <p:guide orient="horz" pos="2421"/>
        <p:guide orient="horz" pos="1161"/>
        <p:guide orient="horz" pos="3951"/>
        <p:guide orient="horz" pos="4111"/>
        <p:guide orient="horz" pos="3884"/>
        <p:guide pos="2880"/>
        <p:guide pos="180"/>
        <p:guide pos="2971"/>
        <p:guide pos="5510"/>
        <p:guide pos="340"/>
      </p:guideLst>
    </p:cSldViewPr>
  </p:slideViewPr>
  <p:outlineViewPr>
    <p:cViewPr>
      <p:scale>
        <a:sx n="33" d="100"/>
        <a:sy n="33" d="100"/>
      </p:scale>
      <p:origin x="36" y="3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t" anchorCtr="0" compatLnSpc="1">
            <a:prstTxWarp prst="textNoShape">
              <a:avLst/>
            </a:prstTxWarp>
          </a:bodyPr>
          <a:lstStyle>
            <a:lvl1pPr defTabSz="908050"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t" anchorCtr="0" compatLnSpc="1">
            <a:prstTxWarp prst="textNoShape">
              <a:avLst/>
            </a:prstTxWarp>
          </a:bodyPr>
          <a:lstStyle>
            <a:lvl1pPr algn="r" defTabSz="908050"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b" anchorCtr="0" compatLnSpc="1">
            <a:prstTxWarp prst="textNoShape">
              <a:avLst/>
            </a:prstTxWarp>
          </a:bodyPr>
          <a:lstStyle>
            <a:lvl1pPr defTabSz="908050">
              <a:buFontTx/>
              <a:buNone/>
              <a:defRPr sz="1200"/>
            </a:lvl1pPr>
          </a:lstStyle>
          <a:p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b" anchorCtr="0" compatLnSpc="1">
            <a:prstTxWarp prst="textNoShape">
              <a:avLst/>
            </a:prstTxWarp>
          </a:bodyPr>
          <a:lstStyle>
            <a:lvl1pPr algn="r" defTabSz="908050">
              <a:buFontTx/>
              <a:buNone/>
              <a:defRPr sz="1200"/>
            </a:lvl1pPr>
          </a:lstStyle>
          <a:p>
            <a:fld id="{9224D045-A835-438D-942D-9626581069A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t" anchorCtr="0" compatLnSpc="1">
            <a:prstTxWarp prst="textNoShape">
              <a:avLst/>
            </a:prstTxWarp>
          </a:bodyPr>
          <a:lstStyle>
            <a:lvl1pPr defTabSz="908050">
              <a:buFontTx/>
              <a:buNone/>
              <a:defRPr sz="1200"/>
            </a:lvl1pPr>
          </a:lstStyle>
          <a:p>
            <a:endParaRPr lang="en-I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t" anchorCtr="0" compatLnSpc="1">
            <a:prstTxWarp prst="textNoShape">
              <a:avLst/>
            </a:prstTxWarp>
          </a:bodyPr>
          <a:lstStyle>
            <a:lvl1pPr algn="r" defTabSz="908050">
              <a:buFontTx/>
              <a:buNone/>
              <a:defRPr sz="1200"/>
            </a:lvl1pPr>
          </a:lstStyle>
          <a:p>
            <a:endParaRPr lang="en-IN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8713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Textmasterformate durch Klicken bearbeiten</a:t>
            </a:r>
          </a:p>
          <a:p>
            <a:pPr lvl="1"/>
            <a:r>
              <a:rPr lang="en-IN" smtClean="0"/>
              <a:t>Zweite Ebene</a:t>
            </a:r>
          </a:p>
          <a:p>
            <a:pPr lvl="2"/>
            <a:r>
              <a:rPr lang="en-IN" smtClean="0"/>
              <a:t>Dritte Ebene</a:t>
            </a:r>
          </a:p>
          <a:p>
            <a:pPr lvl="3"/>
            <a:r>
              <a:rPr lang="en-IN" smtClean="0"/>
              <a:t>Vierte Ebene</a:t>
            </a:r>
          </a:p>
          <a:p>
            <a:pPr lvl="4"/>
            <a:r>
              <a:rPr lang="en-IN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b" anchorCtr="0" compatLnSpc="1">
            <a:prstTxWarp prst="textNoShape">
              <a:avLst/>
            </a:prstTxWarp>
          </a:bodyPr>
          <a:lstStyle>
            <a:lvl1pPr defTabSz="908050">
              <a:buFontTx/>
              <a:buNone/>
              <a:defRPr sz="1200"/>
            </a:lvl1pPr>
          </a:lstStyle>
          <a:p>
            <a:endParaRPr lang="en-I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6" tIns="45368" rIns="90736" bIns="45368" numCol="1" anchor="b" anchorCtr="0" compatLnSpc="1">
            <a:prstTxWarp prst="textNoShape">
              <a:avLst/>
            </a:prstTxWarp>
          </a:bodyPr>
          <a:lstStyle>
            <a:lvl1pPr algn="r" defTabSz="908050">
              <a:buFontTx/>
              <a:buNone/>
              <a:defRPr sz="1200"/>
            </a:lvl1pPr>
          </a:lstStyle>
          <a:p>
            <a:fld id="{D49BBFA6-AB70-4344-A687-AB06153279A5}" type="slidenum">
              <a:rPr lang="en-IN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5E27A-068C-49B5-B3AD-B6F88B4B8039}" type="slidenum">
              <a:rPr lang="en-IN"/>
              <a:pPr/>
              <a:t>1</a:t>
            </a:fld>
            <a:endParaRPr lang="en-IN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0F84A-2245-435C-B836-D0C2CB5E95B5}" type="slidenum">
              <a:rPr lang="en-IN"/>
              <a:pPr/>
              <a:t>3</a:t>
            </a:fld>
            <a:endParaRPr lang="en-IN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889000"/>
            <a:ext cx="4616450" cy="3462338"/>
          </a:xfrm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4978400" cy="4391025"/>
          </a:xfrm>
        </p:spPr>
        <p:txBody>
          <a:bodyPr/>
          <a:lstStyle/>
          <a:p>
            <a:pPr defTabSz="76200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F7B55-51E0-49D6-9068-F95FEEA2F5FD}" type="slidenum">
              <a:rPr lang="en-US"/>
              <a:pPr/>
              <a:t>17</a:t>
            </a:fld>
            <a:endParaRPr lang="en-US"/>
          </a:p>
        </p:txBody>
      </p:sp>
      <p:sp>
        <p:nvSpPr>
          <p:cNvPr id="211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2950"/>
            <a:ext cx="4933950" cy="3700463"/>
          </a:xfrm>
          <a:ln/>
        </p:spPr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88" y="4686834"/>
            <a:ext cx="5441699" cy="444522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A08CC-5EAC-4DDB-BAEB-A8B8C4ECC8D2}" type="slidenum">
              <a:rPr lang="en-US"/>
              <a:pPr/>
              <a:t>18</a:t>
            </a:fld>
            <a:endParaRPr lang="en-US"/>
          </a:p>
        </p:txBody>
      </p:sp>
      <p:sp>
        <p:nvSpPr>
          <p:cNvPr id="210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889000"/>
            <a:ext cx="4618037" cy="3462338"/>
          </a:xfrm>
          <a:ln/>
        </p:spPr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377" y="4716838"/>
            <a:ext cx="4978921" cy="4389959"/>
          </a:xfrm>
        </p:spPr>
        <p:txBody>
          <a:bodyPr/>
          <a:lstStyle/>
          <a:p>
            <a:pPr defTabSz="7620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64" name="Rectangle 3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7338" y="261938"/>
            <a:ext cx="8856662" cy="971550"/>
          </a:xfrm>
          <a:prstGeom prst="rect">
            <a:avLst/>
          </a:prstGeom>
          <a:solidFill>
            <a:srgbClr val="FE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Tx/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51245" name="Rectangle 13"/>
          <p:cNvSpPr>
            <a:spLocks noGrp="1" noChangeArrowheads="1"/>
          </p:cNvSpPr>
          <p:nvPr>
            <p:ph type="ctrTitle" sz="quarter"/>
            <p:custDataLst>
              <p:tags r:id="rId3"/>
            </p:custDataLst>
          </p:nvPr>
        </p:nvSpPr>
        <p:spPr>
          <a:xfrm>
            <a:off x="539750" y="2030413"/>
            <a:ext cx="8208963" cy="609600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r>
              <a:rPr lang="en-IN"/>
              <a:t>Mastertitelformat bearbeiten</a:t>
            </a:r>
          </a:p>
        </p:txBody>
      </p:sp>
      <p:sp>
        <p:nvSpPr>
          <p:cNvPr id="351246" name="Rectangle 14"/>
          <p:cNvSpPr>
            <a:spLocks noGrp="1" noChangeArrowheads="1"/>
          </p:cNvSpPr>
          <p:nvPr>
            <p:ph type="subTitle" sz="quarter" idx="1"/>
            <p:custDataLst>
              <p:tags r:id="rId4"/>
            </p:custDataLst>
          </p:nvPr>
        </p:nvSpPr>
        <p:spPr>
          <a:xfrm>
            <a:off x="539750" y="2770188"/>
            <a:ext cx="8208963" cy="304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IN"/>
              <a:t>Master-Untertitelformat bearbeiten</a:t>
            </a:r>
          </a:p>
        </p:txBody>
      </p:sp>
      <p:graphicFrame>
        <p:nvGraphicFramePr>
          <p:cNvPr id="35123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1234" name="think-cell Slide" r:id="rId7" imgW="0" imgH="0" progId="TCLayout.ActiveDocument.1">
              <p:embed/>
            </p:oleObj>
          </a:graphicData>
        </a:graphic>
      </p:graphicFrame>
      <p:pic>
        <p:nvPicPr>
          <p:cNvPr id="351271" name="Picture 39" descr="Siemens_petrol_RGB_for p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7242175" y="465138"/>
            <a:ext cx="1504950" cy="238125"/>
          </a:xfrm>
          <a:prstGeom prst="rect">
            <a:avLst/>
          </a:prstGeom>
          <a:noFill/>
        </p:spPr>
      </p:pic>
      <p:sp>
        <p:nvSpPr>
          <p:cNvPr id="351273" name="Text Box 4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365048" y="6639639"/>
            <a:ext cx="23836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  <a:buFont typeface="Arial" charset="0"/>
              <a:buNone/>
            </a:pPr>
            <a:r>
              <a:rPr lang="en-US" sz="800" b="1" smtClean="0">
                <a:cs typeface="Arial" charset="0"/>
              </a:rPr>
              <a:t>Confidential / © Siemens AG . All rights reserved</a:t>
            </a:r>
            <a:endParaRPr lang="en-IN" sz="800" b="1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330200"/>
            <a:ext cx="2051050" cy="127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30200"/>
            <a:ext cx="6005513" cy="127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392238"/>
            <a:ext cx="4027488" cy="21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92238"/>
            <a:ext cx="4029075" cy="21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62" name="Rectangle 5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87338" y="261938"/>
            <a:ext cx="8856662" cy="971550"/>
          </a:xfrm>
          <a:prstGeom prst="rect">
            <a:avLst/>
          </a:prstGeom>
          <a:solidFill>
            <a:srgbClr val="FE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Tx/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50215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39750" y="6610350"/>
            <a:ext cx="484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>
              <a:buFontTx/>
              <a:buNone/>
            </a:pPr>
            <a:r>
              <a:rPr lang="en-IN" sz="1000">
                <a:cs typeface="Arial" charset="0"/>
              </a:rPr>
              <a:t>Page </a:t>
            </a:r>
            <a:fld id="{B5064E9A-14B2-4875-AE08-95FC05565801}" type="slidenum">
              <a:rPr lang="en-IN" sz="1000">
                <a:cs typeface="Arial" charset="0"/>
              </a:rPr>
              <a:pPr eaLnBrk="0" hangingPunct="0">
                <a:buFontTx/>
                <a:buNone/>
              </a:pPr>
              <a:t>‹#›</a:t>
            </a:fld>
            <a:endParaRPr lang="en-IN" sz="1000">
              <a:cs typeface="Arial" charset="0"/>
            </a:endParaRPr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gray">
          <a:xfrm>
            <a:off x="539750" y="330200"/>
            <a:ext cx="63960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Mastertitelformat bearbeiten</a:t>
            </a:r>
          </a:p>
        </p:txBody>
      </p:sp>
      <p:sp>
        <p:nvSpPr>
          <p:cNvPr id="350218" name="Rectangle 10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gray">
          <a:xfrm>
            <a:off x="539750" y="1392238"/>
            <a:ext cx="8208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IN" smtClean="0"/>
              <a:t>Mastertextformat bearbeiten</a:t>
            </a:r>
          </a:p>
        </p:txBody>
      </p:sp>
      <p:graphicFrame>
        <p:nvGraphicFramePr>
          <p:cNvPr id="350228" name="Rectangle 2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0228" name="think-cell Slide" r:id="rId19" imgW="0" imgH="0" progId="TCLayout.ActiveDocument.1">
              <p:embed/>
            </p:oleObj>
          </a:graphicData>
        </a:graphic>
      </p:graphicFrame>
      <p:pic>
        <p:nvPicPr>
          <p:cNvPr id="350268" name="Picture 60" descr="Siemens_petrol_RGB_for ppt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7242175" y="465138"/>
            <a:ext cx="1504950" cy="238125"/>
          </a:xfrm>
          <a:prstGeom prst="rect">
            <a:avLst/>
          </a:prstGeom>
          <a:noFill/>
        </p:spPr>
      </p:pic>
      <p:sp>
        <p:nvSpPr>
          <p:cNvPr id="350270" name="Text Box 6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365048" y="6639639"/>
            <a:ext cx="23836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  <a:buFont typeface="Arial" charset="0"/>
              <a:buNone/>
            </a:pPr>
            <a:r>
              <a:rPr lang="en-US" sz="800" b="1" smtClean="0">
                <a:cs typeface="Arial" charset="0"/>
              </a:rPr>
              <a:t>Confidential / © Siemens AG . All rights reserved</a:t>
            </a:r>
            <a:endParaRPr lang="en-IN" sz="800" b="1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buFont typeface="Arial" charset="0"/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2pPr>
      <a:lvl3pPr marL="3556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3pPr>
      <a:lvl4pPr marL="5334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4pPr>
      <a:lvl5pPr marL="7112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5pPr>
      <a:lvl6pPr marL="11684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6pPr>
      <a:lvl7pPr marL="16256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7pPr>
      <a:lvl8pPr marL="20828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8pPr>
      <a:lvl9pPr marL="2540000" indent="-177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6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png"/><Relationship Id="rId4" Type="http://schemas.openxmlformats.org/officeDocument/2006/relationships/image" Target="../media/image1.em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hyperlink" Target="https://intra1.siemens.com/corporate_quality_management/en/mandatory_elements_tools.ht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hyperlink" Target="http://www.toyota-avensis.de/home.asp?refID=TOYOTADE" TargetMode="External"/><Relationship Id="rId10" Type="http://schemas.openxmlformats.org/officeDocument/2006/relationships/hyperlink" Target="http://www.sap-ag.de/index.asp" TargetMode="External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8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9" Type="http://schemas.openxmlformats.org/officeDocument/2006/relationships/oleObject" Target="../embeddings/oleObject6.bin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vmlDrawing" Target="../drawings/vmlDrawing4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oleObject" Target="../embeddings/oleObject4.bin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3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539750" y="1658280"/>
            <a:ext cx="8208963" cy="1409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IN" dirty="0" smtClean="0"/>
              <a:t>Quality as a Differentiator </a:t>
            </a:r>
            <a:br>
              <a:rPr lang="en-IN" dirty="0" smtClean="0"/>
            </a:br>
            <a:r>
              <a:rPr lang="en-IN" dirty="0" smtClean="0"/>
              <a:t>		for Growing the Business </a:t>
            </a:r>
            <a:endParaRPr lang="en-US" dirty="0"/>
          </a:p>
        </p:txBody>
      </p:sp>
      <p:sp>
        <p:nvSpPr>
          <p:cNvPr id="135784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581328"/>
            <a:ext cx="8208963" cy="304800"/>
          </a:xfrm>
        </p:spPr>
        <p:txBody>
          <a:bodyPr/>
          <a:lstStyle/>
          <a:p>
            <a:r>
              <a:rPr lang="en-US" dirty="0" smtClean="0"/>
              <a:t> - Manoj Belgaonkar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39750" y="5427663"/>
            <a:ext cx="82073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r>
              <a:rPr lang="en-US" sz="2000" b="0" dirty="0" smtClean="0"/>
              <a:t>New Delhi, June 13, 2014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contributes to more than cost reduction</a:t>
            </a:r>
            <a:endParaRPr lang="en-IN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4723" y="3471008"/>
            <a:ext cx="1008062" cy="538162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1600">
                <a:solidFill>
                  <a:schemeClr val="bg1"/>
                </a:solidFill>
              </a:rPr>
              <a:t>RoCE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17723" y="3007458"/>
            <a:ext cx="1700212" cy="1436687"/>
            <a:chOff x="1685" y="1685"/>
            <a:chExt cx="1071" cy="90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30" y="2251"/>
              <a:ext cx="635" cy="339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Capital</a:t>
              </a:r>
              <a:r>
                <a:rPr lang="en-US" sz="1600" dirty="0">
                  <a:solidFill>
                    <a:schemeClr val="bg1"/>
                  </a:solidFill>
                </a:rPr>
                <a:t/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Employed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35" y="1685"/>
              <a:ext cx="635" cy="339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PBT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030" y="2160"/>
              <a:ext cx="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85" y="202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/>
                <a:t>=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962635" y="2969358"/>
            <a:ext cx="1628775" cy="1436687"/>
            <a:chOff x="4044" y="1661"/>
            <a:chExt cx="1026" cy="905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344" y="2227"/>
              <a:ext cx="635" cy="339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Capital</a:t>
              </a:r>
              <a:r>
                <a:rPr lang="en-US" sz="1600" dirty="0">
                  <a:solidFill>
                    <a:schemeClr val="bg1"/>
                  </a:solidFill>
                </a:rPr>
                <a:t/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Employed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349" y="1661"/>
              <a:ext cx="635" cy="339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1600">
                  <a:solidFill>
                    <a:schemeClr val="bg1"/>
                  </a:solidFill>
                </a:rPr>
                <a:t>Sales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344" y="2136"/>
              <a:ext cx="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044" y="200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 i="0"/>
                <a:t>X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114785" y="2969358"/>
            <a:ext cx="1792288" cy="1436687"/>
            <a:chOff x="2880" y="1661"/>
            <a:chExt cx="1129" cy="905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880" y="202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r>
                <a:rPr lang="en-US" sz="2400"/>
                <a:t>=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283" y="2227"/>
              <a:ext cx="635" cy="339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1600">
                  <a:solidFill>
                    <a:schemeClr val="bg1"/>
                  </a:solidFill>
                </a:rPr>
                <a:t>Sales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288" y="1661"/>
              <a:ext cx="635" cy="339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PBT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283" y="2136"/>
              <a:ext cx="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9" name="Oval Callout 18"/>
          <p:cNvSpPr/>
          <p:nvPr/>
        </p:nvSpPr>
        <p:spPr bwMode="auto">
          <a:xfrm>
            <a:off x="4716463" y="1420524"/>
            <a:ext cx="3346882" cy="1364240"/>
          </a:xfrm>
          <a:prstGeom prst="wedgeEllipseCallout">
            <a:avLst>
              <a:gd name="adj1" fmla="val -33133"/>
              <a:gd name="adj2" fmla="val 68780"/>
            </a:avLst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Wastage reduction</a:t>
            </a:r>
          </a:p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Non conformance cost management</a:t>
            </a:r>
          </a:p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1600" dirty="0" smtClean="0"/>
              <a:t>Supplier Quality Management</a:t>
            </a:r>
            <a:endParaRPr kumimoji="0" lang="en-I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Callout 19"/>
          <p:cNvSpPr/>
          <p:nvPr/>
        </p:nvSpPr>
        <p:spPr bwMode="auto">
          <a:xfrm>
            <a:off x="5229082" y="4907973"/>
            <a:ext cx="3346882" cy="1364240"/>
          </a:xfrm>
          <a:prstGeom prst="wedgeEllipseCallout">
            <a:avLst>
              <a:gd name="adj1" fmla="val 9918"/>
              <a:gd name="adj2" fmla="val -93708"/>
            </a:avLst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Lean implementation</a:t>
            </a:r>
          </a:p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1600" dirty="0" smtClean="0"/>
              <a:t>Zero defects</a:t>
            </a:r>
          </a:p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Claim management</a:t>
            </a:r>
            <a:endParaRPr kumimoji="0" lang="en-I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Callout 20"/>
          <p:cNvSpPr/>
          <p:nvPr/>
        </p:nvSpPr>
        <p:spPr bwMode="auto">
          <a:xfrm>
            <a:off x="1369581" y="4907973"/>
            <a:ext cx="3346882" cy="1364240"/>
          </a:xfrm>
          <a:prstGeom prst="wedgeEllipseCallout">
            <a:avLst>
              <a:gd name="adj1" fmla="val 57523"/>
              <a:gd name="adj2" fmla="val -90661"/>
            </a:avLst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Better delivery lead times - Lean implementation</a:t>
            </a:r>
          </a:p>
          <a:p>
            <a:pPr marL="179388" marR="0" indent="-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1600" dirty="0" smtClean="0"/>
              <a:t>Reduced receivables -Zero defects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0" y="2064327"/>
            <a:ext cx="71096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Quality is one of the  </a:t>
            </a:r>
            <a:r>
              <a:rPr lang="en-US" sz="5400" b="1" dirty="0" smtClean="0">
                <a:solidFill>
                  <a:srgbClr val="FF0000"/>
                </a:solidFill>
              </a:rPr>
              <a:t>top </a:t>
            </a:r>
          </a:p>
          <a:p>
            <a:r>
              <a:rPr lang="en-US" sz="5400" dirty="0" smtClean="0"/>
              <a:t>				</a:t>
            </a:r>
            <a:r>
              <a:rPr lang="en-US" sz="4400" i="1" dirty="0" smtClean="0">
                <a:solidFill>
                  <a:srgbClr val="92D050"/>
                </a:solidFill>
              </a:rPr>
              <a:t>buying</a:t>
            </a:r>
            <a:r>
              <a:rPr lang="en-US" sz="5400" i="1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sz="5400" dirty="0" smtClean="0"/>
              <a:t>						</a:t>
            </a:r>
            <a:r>
              <a:rPr lang="en-US" sz="3600" dirty="0" smtClean="0"/>
              <a:t>criteria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can open many doors</a:t>
            </a:r>
            <a:endParaRPr lang="en-IN" dirty="0"/>
          </a:p>
        </p:txBody>
      </p:sp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4914900" y="-1890713"/>
          <a:ext cx="4895850" cy="42863"/>
        </p:xfrm>
        <a:graphic>
          <a:graphicData uri="http://schemas.openxmlformats.org/presentationml/2006/ole">
            <p:oleObj spid="_x0000_s1380354" name="think-cell Slide" r:id="rId3" imgW="0" imgH="0" progId="TCLayout.ActiveDocument.1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750" y="3284567"/>
            <a:ext cx="820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There are more than </a:t>
            </a:r>
            <a:r>
              <a:rPr lang="en-US" sz="4800" b="1" dirty="0" smtClean="0">
                <a:solidFill>
                  <a:srgbClr val="003399"/>
                </a:solidFill>
              </a:rPr>
              <a:t>2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suppliers for </a:t>
            </a:r>
          </a:p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4800" b="1" dirty="0" smtClean="0">
                <a:solidFill>
                  <a:srgbClr val="003399"/>
                </a:solidFill>
              </a:rPr>
              <a:t>60 – 70%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of purchasing volume</a:t>
            </a:r>
            <a:endParaRPr lang="en-IN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" y="1557161"/>
            <a:ext cx="820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Quality is one of top </a:t>
            </a:r>
            <a:r>
              <a:rPr lang="en-US" sz="4800" b="1" dirty="0" smtClean="0">
                <a:solidFill>
                  <a:srgbClr val="003399"/>
                </a:solidFill>
              </a:rPr>
              <a:t>3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buying criteria -</a:t>
            </a:r>
            <a:endParaRPr lang="en-US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				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Price, Delivery,</a:t>
            </a:r>
            <a:r>
              <a:rPr lang="en-US" sz="4800" b="1" dirty="0" smtClean="0">
                <a:solidFill>
                  <a:srgbClr val="003399"/>
                </a:solidFill>
              </a:rPr>
              <a:t> Quality</a:t>
            </a:r>
            <a:endParaRPr lang="en-IN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750" y="5011973"/>
            <a:ext cx="820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There are </a:t>
            </a:r>
            <a:r>
              <a:rPr lang="en-US" sz="4800" b="1" dirty="0" smtClean="0">
                <a:solidFill>
                  <a:srgbClr val="002060"/>
                </a:solidFill>
              </a:rPr>
              <a:t>different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criteria </a:t>
            </a:r>
          </a:p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				to have </a:t>
            </a:r>
            <a:r>
              <a:rPr lang="en-US" sz="4800" b="1" dirty="0" smtClean="0">
                <a:solidFill>
                  <a:srgbClr val="002060"/>
                </a:solidFill>
              </a:rPr>
              <a:t>multiple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suppliers</a:t>
            </a:r>
            <a:endParaRPr lang="en-IN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82402" name="think-cell Slide" r:id="rId16" imgW="270" imgH="270" progId="TCLayout.ActiveDocument.1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IN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Quality needs to be planned across value chain</a:t>
            </a:r>
            <a:endParaRPr lang="en-IN" dirty="0"/>
          </a:p>
        </p:txBody>
      </p:sp>
      <p:grpSp>
        <p:nvGrpSpPr>
          <p:cNvPr id="78" name="Group 77"/>
          <p:cNvGrpSpPr/>
          <p:nvPr/>
        </p:nvGrpSpPr>
        <p:grpSpPr>
          <a:xfrm>
            <a:off x="383893" y="3409342"/>
            <a:ext cx="8293892" cy="1948814"/>
            <a:chOff x="383893" y="3409342"/>
            <a:chExt cx="8293892" cy="1948814"/>
          </a:xfrm>
        </p:grpSpPr>
        <p:grpSp>
          <p:nvGrpSpPr>
            <p:cNvPr id="35" name="Group 3"/>
            <p:cNvGrpSpPr>
              <a:grpSpLocks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161133" y="4252304"/>
              <a:ext cx="7063738" cy="1105852"/>
              <a:chOff x="716" y="2747"/>
              <a:chExt cx="4944" cy="774"/>
            </a:xfrm>
          </p:grpSpPr>
          <p:grpSp>
            <p:nvGrpSpPr>
              <p:cNvPr id="36" name="Group 4"/>
              <p:cNvGrpSpPr>
                <a:grpSpLocks/>
              </p:cNvGrpSpPr>
              <p:nvPr/>
            </p:nvGrpSpPr>
            <p:grpSpPr bwMode="auto">
              <a:xfrm>
                <a:off x="716" y="2747"/>
                <a:ext cx="1088" cy="774"/>
                <a:chOff x="716" y="2523"/>
                <a:chExt cx="1088" cy="774"/>
              </a:xfrm>
            </p:grpSpPr>
            <p:sp>
              <p:nvSpPr>
                <p:cNvPr id="46" name="AutoShape 5"/>
                <p:cNvSpPr>
                  <a:spLocks noChangeArrowheads="1"/>
                </p:cNvSpPr>
                <p:nvPr/>
              </p:nvSpPr>
              <p:spPr bwMode="auto">
                <a:xfrm flipV="1">
                  <a:off x="716" y="2523"/>
                  <a:ext cx="1088" cy="317"/>
                </a:xfrm>
                <a:prstGeom prst="curvedDownArrow">
                  <a:avLst>
                    <a:gd name="adj1" fmla="val 68644"/>
                    <a:gd name="adj2" fmla="val 137287"/>
                    <a:gd name="adj3" fmla="val 33333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52" y="2931"/>
                  <a:ext cx="90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Meets requirements</a:t>
                  </a:r>
                </a:p>
              </p:txBody>
            </p:sp>
          </p:grpSp>
          <p:grpSp>
            <p:nvGrpSpPr>
              <p:cNvPr id="37" name="Group 7"/>
              <p:cNvGrpSpPr>
                <a:grpSpLocks/>
              </p:cNvGrpSpPr>
              <p:nvPr/>
            </p:nvGrpSpPr>
            <p:grpSpPr bwMode="auto">
              <a:xfrm>
                <a:off x="1986" y="2747"/>
                <a:ext cx="1088" cy="620"/>
                <a:chOff x="1986" y="2523"/>
                <a:chExt cx="1088" cy="620"/>
              </a:xfrm>
            </p:grpSpPr>
            <p:sp>
              <p:nvSpPr>
                <p:cNvPr id="44" name="AutoShape 8"/>
                <p:cNvSpPr>
                  <a:spLocks noChangeArrowheads="1"/>
                </p:cNvSpPr>
                <p:nvPr/>
              </p:nvSpPr>
              <p:spPr bwMode="auto">
                <a:xfrm flipV="1">
                  <a:off x="1986" y="2523"/>
                  <a:ext cx="1088" cy="317"/>
                </a:xfrm>
                <a:prstGeom prst="curvedDownArrow">
                  <a:avLst>
                    <a:gd name="adj1" fmla="val 68644"/>
                    <a:gd name="adj2" fmla="val 137287"/>
                    <a:gd name="adj3" fmla="val 33333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77" y="2931"/>
                  <a:ext cx="9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Order won</a:t>
                  </a:r>
                </a:p>
              </p:txBody>
            </p:sp>
          </p:grpSp>
          <p:grpSp>
            <p:nvGrpSpPr>
              <p:cNvPr id="38" name="Group 10"/>
              <p:cNvGrpSpPr>
                <a:grpSpLocks/>
              </p:cNvGrpSpPr>
              <p:nvPr/>
            </p:nvGrpSpPr>
            <p:grpSpPr bwMode="auto">
              <a:xfrm>
                <a:off x="3211" y="2747"/>
                <a:ext cx="1088" cy="774"/>
                <a:chOff x="3211" y="2523"/>
                <a:chExt cx="1088" cy="774"/>
              </a:xfrm>
            </p:grpSpPr>
            <p:sp>
              <p:nvSpPr>
                <p:cNvPr id="42" name="AutoShape 11"/>
                <p:cNvSpPr>
                  <a:spLocks noChangeArrowheads="1"/>
                </p:cNvSpPr>
                <p:nvPr/>
              </p:nvSpPr>
              <p:spPr bwMode="auto">
                <a:xfrm flipV="1">
                  <a:off x="3211" y="2523"/>
                  <a:ext cx="1088" cy="317"/>
                </a:xfrm>
                <a:prstGeom prst="curvedDownArrow">
                  <a:avLst>
                    <a:gd name="adj1" fmla="val 68644"/>
                    <a:gd name="adj2" fmla="val 137287"/>
                    <a:gd name="adj3" fmla="val 33333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01" y="2931"/>
                  <a:ext cx="90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As per asked date</a:t>
                  </a:r>
                </a:p>
              </p:txBody>
            </p:sp>
          </p:grpSp>
          <p:grpSp>
            <p:nvGrpSpPr>
              <p:cNvPr id="39" name="Group 13"/>
              <p:cNvGrpSpPr>
                <a:grpSpLocks/>
              </p:cNvGrpSpPr>
              <p:nvPr/>
            </p:nvGrpSpPr>
            <p:grpSpPr bwMode="auto">
              <a:xfrm>
                <a:off x="4572" y="2747"/>
                <a:ext cx="1088" cy="774"/>
                <a:chOff x="4572" y="2523"/>
                <a:chExt cx="1088" cy="774"/>
              </a:xfrm>
            </p:grpSpPr>
            <p:sp>
              <p:nvSpPr>
                <p:cNvPr id="40" name="AutoShape 14"/>
                <p:cNvSpPr>
                  <a:spLocks noChangeArrowheads="1"/>
                </p:cNvSpPr>
                <p:nvPr/>
              </p:nvSpPr>
              <p:spPr bwMode="auto">
                <a:xfrm flipV="1">
                  <a:off x="4572" y="2523"/>
                  <a:ext cx="1088" cy="317"/>
                </a:xfrm>
                <a:prstGeom prst="curvedDownArrow">
                  <a:avLst>
                    <a:gd name="adj1" fmla="val 68644"/>
                    <a:gd name="adj2" fmla="val 137287"/>
                    <a:gd name="adj3" fmla="val 33333"/>
                  </a:avLst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17" y="2931"/>
                  <a:ext cx="90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As per agreed terms</a:t>
                  </a:r>
                </a:p>
              </p:txBody>
            </p:sp>
          </p:grpSp>
        </p:grpSp>
        <p:grpSp>
          <p:nvGrpSpPr>
            <p:cNvPr id="48" name="Group 16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383893" y="3409342"/>
              <a:ext cx="8293892" cy="822960"/>
              <a:chOff x="172" y="2157"/>
              <a:chExt cx="5805" cy="576"/>
            </a:xfrm>
          </p:grpSpPr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172" y="2157"/>
                <a:ext cx="988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20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Products</a:t>
                </a:r>
              </a:p>
            </p:txBody>
          </p:sp>
          <p:sp>
            <p:nvSpPr>
              <p:cNvPr id="50" name="Oval 18"/>
              <p:cNvSpPr>
                <a:spLocks noChangeArrowheads="1"/>
              </p:cNvSpPr>
              <p:nvPr/>
            </p:nvSpPr>
            <p:spPr bwMode="auto">
              <a:xfrm>
                <a:off x="1366" y="2157"/>
                <a:ext cx="998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20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Offer</a:t>
                </a:r>
              </a:p>
            </p:txBody>
          </p:sp>
          <p:sp>
            <p:nvSpPr>
              <p:cNvPr id="51" name="Oval 19"/>
              <p:cNvSpPr>
                <a:spLocks noChangeArrowheads="1"/>
              </p:cNvSpPr>
              <p:nvPr/>
            </p:nvSpPr>
            <p:spPr bwMode="auto">
              <a:xfrm>
                <a:off x="2571" y="2157"/>
                <a:ext cx="998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20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Order</a:t>
                </a:r>
              </a:p>
            </p:txBody>
          </p:sp>
          <p:sp>
            <p:nvSpPr>
              <p:cNvPr id="52" name="Oval 20"/>
              <p:cNvSpPr>
                <a:spLocks noChangeArrowheads="1"/>
              </p:cNvSpPr>
              <p:nvPr/>
            </p:nvSpPr>
            <p:spPr bwMode="auto">
              <a:xfrm>
                <a:off x="3775" y="2157"/>
                <a:ext cx="998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20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Delivery</a:t>
                </a:r>
              </a:p>
            </p:txBody>
          </p:sp>
          <p:sp>
            <p:nvSpPr>
              <p:cNvPr id="53" name="Oval 21"/>
              <p:cNvSpPr>
                <a:spLocks noChangeArrowheads="1"/>
              </p:cNvSpPr>
              <p:nvPr/>
            </p:nvSpPr>
            <p:spPr bwMode="auto">
              <a:xfrm>
                <a:off x="4980" y="2157"/>
                <a:ext cx="997" cy="576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rgbClr val="CC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sz="20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Collection</a:t>
                </a:r>
              </a:p>
            </p:txBody>
          </p:sp>
          <p:sp>
            <p:nvSpPr>
              <p:cNvPr id="54" name="AutoShape 22"/>
              <p:cNvSpPr>
                <a:spLocks noChangeArrowheads="1"/>
              </p:cNvSpPr>
              <p:nvPr/>
            </p:nvSpPr>
            <p:spPr bwMode="auto">
              <a:xfrm>
                <a:off x="1079" y="2248"/>
                <a:ext cx="453" cy="363"/>
              </a:xfrm>
              <a:prstGeom prst="rightArrow">
                <a:avLst>
                  <a:gd name="adj1" fmla="val 50000"/>
                  <a:gd name="adj2" fmla="val 31198"/>
                </a:avLst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5" name="AutoShape 23"/>
              <p:cNvSpPr>
                <a:spLocks noChangeArrowheads="1"/>
              </p:cNvSpPr>
              <p:nvPr/>
            </p:nvSpPr>
            <p:spPr bwMode="auto">
              <a:xfrm>
                <a:off x="2258" y="2248"/>
                <a:ext cx="453" cy="363"/>
              </a:xfrm>
              <a:prstGeom prst="rightArrow">
                <a:avLst>
                  <a:gd name="adj1" fmla="val 50000"/>
                  <a:gd name="adj2" fmla="val 31198"/>
                </a:avLst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6" name="AutoShape 24"/>
              <p:cNvSpPr>
                <a:spLocks noChangeArrowheads="1"/>
              </p:cNvSpPr>
              <p:nvPr/>
            </p:nvSpPr>
            <p:spPr bwMode="auto">
              <a:xfrm>
                <a:off x="3483" y="2248"/>
                <a:ext cx="453" cy="363"/>
              </a:xfrm>
              <a:prstGeom prst="rightArrow">
                <a:avLst>
                  <a:gd name="adj1" fmla="val 50000"/>
                  <a:gd name="adj2" fmla="val 31198"/>
                </a:avLst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57" name="AutoShape 25"/>
              <p:cNvSpPr>
                <a:spLocks noChangeArrowheads="1"/>
              </p:cNvSpPr>
              <p:nvPr/>
            </p:nvSpPr>
            <p:spPr bwMode="auto">
              <a:xfrm>
                <a:off x="4662" y="2248"/>
                <a:ext cx="453" cy="363"/>
              </a:xfrm>
              <a:prstGeom prst="rightArrow">
                <a:avLst>
                  <a:gd name="adj1" fmla="val 50000"/>
                  <a:gd name="adj2" fmla="val 31198"/>
                </a:avLst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161133" y="1297826"/>
            <a:ext cx="7063738" cy="2115801"/>
            <a:chOff x="1161133" y="1297826"/>
            <a:chExt cx="7063738" cy="2115801"/>
          </a:xfrm>
        </p:grpSpPr>
        <p:grpSp>
          <p:nvGrpSpPr>
            <p:cNvPr id="62" name="Group 30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161133" y="2183474"/>
              <a:ext cx="1554480" cy="1230153"/>
              <a:chOff x="716" y="1071"/>
              <a:chExt cx="1088" cy="861"/>
            </a:xfrm>
          </p:grpSpPr>
          <p:sp>
            <p:nvSpPr>
              <p:cNvPr id="73" name="AutoShape 31"/>
              <p:cNvSpPr>
                <a:spLocks noChangeArrowheads="1"/>
              </p:cNvSpPr>
              <p:nvPr/>
            </p:nvSpPr>
            <p:spPr bwMode="auto">
              <a:xfrm>
                <a:off x="716" y="1615"/>
                <a:ext cx="1088" cy="317"/>
              </a:xfrm>
              <a:prstGeom prst="curvedDownArrow">
                <a:avLst>
                  <a:gd name="adj1" fmla="val 68644"/>
                  <a:gd name="adj2" fmla="val 137287"/>
                  <a:gd name="adj3" fmla="val 33333"/>
                </a:avLst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4" name="Text Box 32"/>
              <p:cNvSpPr txBox="1">
                <a:spLocks noChangeArrowheads="1"/>
              </p:cNvSpPr>
              <p:nvPr/>
            </p:nvSpPr>
            <p:spPr bwMode="auto">
              <a:xfrm>
                <a:off x="852" y="1071"/>
                <a:ext cx="907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Does not meet requirements</a:t>
                </a:r>
              </a:p>
            </p:txBody>
          </p:sp>
        </p:grpSp>
        <p:sp>
          <p:nvSpPr>
            <p:cNvPr id="63" name="AutoShape 3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725863" y="2960713"/>
              <a:ext cx="1554480" cy="452914"/>
            </a:xfrm>
            <a:prstGeom prst="curvedDownArrow">
              <a:avLst>
                <a:gd name="adj1" fmla="val 68644"/>
                <a:gd name="adj2" fmla="val 137287"/>
                <a:gd name="adj3" fmla="val 33333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4" name="Text Box 3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854451" y="2182045"/>
              <a:ext cx="1295876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Not as per confirmed date</a:t>
              </a:r>
            </a:p>
          </p:txBody>
        </p:sp>
        <p:grpSp>
          <p:nvGrpSpPr>
            <p:cNvPr id="65" name="Group 35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70391" y="2403501"/>
              <a:ext cx="1554480" cy="1010126"/>
              <a:chOff x="4572" y="1225"/>
              <a:chExt cx="1088" cy="707"/>
            </a:xfrm>
          </p:grpSpPr>
          <p:sp>
            <p:nvSpPr>
              <p:cNvPr id="71" name="AutoShape 36"/>
              <p:cNvSpPr>
                <a:spLocks noChangeArrowheads="1"/>
              </p:cNvSpPr>
              <p:nvPr/>
            </p:nvSpPr>
            <p:spPr bwMode="auto">
              <a:xfrm>
                <a:off x="4572" y="1615"/>
                <a:ext cx="1088" cy="317"/>
              </a:xfrm>
              <a:prstGeom prst="curvedDownArrow">
                <a:avLst>
                  <a:gd name="adj1" fmla="val 68644"/>
                  <a:gd name="adj2" fmla="val 137287"/>
                  <a:gd name="adj3" fmla="val 33333"/>
                </a:avLst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" name="Text Box 37"/>
              <p:cNvSpPr txBox="1">
                <a:spLocks noChangeArrowheads="1"/>
              </p:cNvSpPr>
              <p:nvPr/>
            </p:nvSpPr>
            <p:spPr bwMode="auto">
              <a:xfrm>
                <a:off x="4617" y="1225"/>
                <a:ext cx="90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Not as per agreed terms</a:t>
                </a:r>
              </a:p>
            </p:txBody>
          </p:sp>
        </p:grpSp>
        <p:grpSp>
          <p:nvGrpSpPr>
            <p:cNvPr id="66" name="Group 38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2975645" y="2623528"/>
              <a:ext cx="1554480" cy="790099"/>
              <a:chOff x="1986" y="1379"/>
              <a:chExt cx="1088" cy="553"/>
            </a:xfrm>
          </p:grpSpPr>
          <p:sp>
            <p:nvSpPr>
              <p:cNvPr id="69" name="AutoShape 39"/>
              <p:cNvSpPr>
                <a:spLocks noChangeArrowheads="1"/>
              </p:cNvSpPr>
              <p:nvPr/>
            </p:nvSpPr>
            <p:spPr bwMode="auto">
              <a:xfrm>
                <a:off x="1986" y="1615"/>
                <a:ext cx="1088" cy="317"/>
              </a:xfrm>
              <a:prstGeom prst="curvedDownArrow">
                <a:avLst>
                  <a:gd name="adj1" fmla="val 68644"/>
                  <a:gd name="adj2" fmla="val 137287"/>
                  <a:gd name="adj3" fmla="val 33333"/>
                </a:avLst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0" name="Text Box 40"/>
              <p:cNvSpPr txBox="1">
                <a:spLocks noChangeArrowheads="1"/>
              </p:cNvSpPr>
              <p:nvPr/>
            </p:nvSpPr>
            <p:spPr bwMode="auto">
              <a:xfrm>
                <a:off x="2077" y="1379"/>
                <a:ext cx="9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Order lost</a:t>
                </a:r>
              </a:p>
            </p:txBody>
          </p:sp>
        </p:grpSp>
        <p:sp>
          <p:nvSpPr>
            <p:cNvPr id="68" name="Oval 4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41396" y="1929102"/>
              <a:ext cx="1519732" cy="735747"/>
            </a:xfrm>
            <a:prstGeom prst="ellipse">
              <a:avLst/>
            </a:prstGeom>
            <a:solidFill>
              <a:srgbClr val="3366A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e.g. </a:t>
              </a:r>
              <a:r>
                <a:rPr lang="en-US" b="1" i="1" dirty="0" smtClean="0">
                  <a:solidFill>
                    <a:schemeClr val="bg1"/>
                  </a:solidFill>
                </a:rPr>
                <a:t>Order </a:t>
              </a:r>
            </a:p>
            <a:p>
              <a:r>
                <a:rPr lang="en-US" b="1" i="1" dirty="0" smtClean="0">
                  <a:solidFill>
                    <a:schemeClr val="bg1"/>
                  </a:solidFill>
                </a:rPr>
                <a:t>Won/loss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67" name="AutoShape 4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13796" y="1297826"/>
              <a:ext cx="2008822" cy="711517"/>
            </a:xfrm>
            <a:prstGeom prst="wedgeEllipseCallout">
              <a:avLst>
                <a:gd name="adj1" fmla="val -48648"/>
                <a:gd name="adj2" fmla="val 84741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Analyse</a:t>
              </a:r>
              <a: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the </a:t>
              </a:r>
              <a:b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process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387725" y="4616894"/>
            <a:ext cx="3775088" cy="2011078"/>
            <a:chOff x="3387725" y="4616894"/>
            <a:chExt cx="3775088" cy="2011078"/>
          </a:xfrm>
        </p:grpSpPr>
        <p:sp>
          <p:nvSpPr>
            <p:cNvPr id="76" name="Oval 4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89517" y="4616894"/>
              <a:ext cx="1473296" cy="1038701"/>
            </a:xfrm>
            <a:prstGeom prst="ellipse">
              <a:avLst/>
            </a:prstGeom>
            <a:solidFill>
              <a:srgbClr val="3366A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</a:rPr>
                <a:t>e.g. </a:t>
              </a:r>
              <a:r>
                <a:rPr lang="en-US" b="1" i="1" dirty="0" smtClean="0">
                  <a:solidFill>
                    <a:schemeClr val="bg1"/>
                  </a:solidFill>
                </a:rPr>
                <a:t>Complete delivery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59" name="AutoShap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387725" y="5916454"/>
              <a:ext cx="2657475" cy="711518"/>
            </a:xfrm>
            <a:prstGeom prst="wedgeEllipseCallout">
              <a:avLst>
                <a:gd name="adj1" fmla="val 48278"/>
                <a:gd name="adj2" fmla="val -143773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Missing processes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has significant contribution towards Brand</a:t>
            </a:r>
            <a:endParaRPr lang="en-IN" dirty="0"/>
          </a:p>
        </p:txBody>
      </p:sp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83426" name="think-cell Slide" r:id="rId3" imgW="0" imgH="0" progId="TCLayout.ActiveDocument.1">
              <p:embed/>
            </p:oleObj>
          </a:graphicData>
        </a:graphic>
      </p:graphicFrame>
      <p:pic>
        <p:nvPicPr>
          <p:cNvPr id="5" name="Picture 337" descr="Siemens petrol_RGB_for 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539750" y="1843088"/>
            <a:ext cx="3289300" cy="520700"/>
          </a:xfrm>
          <a:prstGeom prst="rect">
            <a:avLst/>
          </a:prstGeom>
          <a:noFill/>
        </p:spPr>
      </p:pic>
      <p:graphicFrame>
        <p:nvGraphicFramePr>
          <p:cNvPr id="7" name="Rectangle 2" hidden="1"/>
          <p:cNvGraphicFramePr>
            <a:graphicFrameLocks/>
          </p:cNvGraphicFramePr>
          <p:nvPr/>
        </p:nvGraphicFramePr>
        <p:xfrm>
          <a:off x="4035425" y="7938"/>
          <a:ext cx="158750" cy="158750"/>
        </p:xfrm>
        <a:graphic>
          <a:graphicData uri="http://schemas.openxmlformats.org/presentationml/2006/ole">
            <p:oleObj spid="_x0000_s1383427" name="think-cell Slide" r:id="rId5" imgW="0" imgH="0" progId="TCLayout.ActiveDocument.1">
              <p:embed/>
            </p:oleObj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l="2490" t="4633" b="9267"/>
          <a:stretch>
            <a:fillRect/>
          </a:stretch>
        </p:blipFill>
        <p:spPr bwMode="auto">
          <a:xfrm>
            <a:off x="4572000" y="1843088"/>
            <a:ext cx="2246911" cy="71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546" y="2712027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4" descr="h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9500" y="2738000"/>
            <a:ext cx="1905000" cy="1933575"/>
          </a:xfrm>
          <a:prstGeom prst="rect">
            <a:avLst/>
          </a:prstGeom>
          <a:noFill/>
        </p:spPr>
      </p:pic>
      <p:pic>
        <p:nvPicPr>
          <p:cNvPr id="11" name="Picture 4" descr="IB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25" y="3081338"/>
            <a:ext cx="1905000" cy="762000"/>
          </a:xfrm>
          <a:prstGeom prst="rect">
            <a:avLst/>
          </a:prstGeom>
          <a:noFill/>
        </p:spPr>
      </p:pic>
      <p:pic>
        <p:nvPicPr>
          <p:cNvPr id="12" name="Picture 4" descr="Rolls Royc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0154" y="5172508"/>
            <a:ext cx="1905000" cy="447675"/>
          </a:xfrm>
          <a:prstGeom prst="rect">
            <a:avLst/>
          </a:prstGeom>
          <a:noFill/>
        </p:spPr>
      </p:pic>
      <p:pic>
        <p:nvPicPr>
          <p:cNvPr id="13" name="Picture 4" descr="Mitsubish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83827" y="4537797"/>
            <a:ext cx="1905000" cy="581025"/>
          </a:xfrm>
          <a:prstGeom prst="rect">
            <a:avLst/>
          </a:prstGeom>
          <a:noFill/>
        </p:spPr>
      </p:pic>
      <p:pic>
        <p:nvPicPr>
          <p:cNvPr id="14" name="Picture 4" descr="Philip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7327" y="2061297"/>
            <a:ext cx="1905000" cy="352425"/>
          </a:xfrm>
          <a:prstGeom prst="rect">
            <a:avLst/>
          </a:prstGeom>
          <a:noFill/>
        </p:spPr>
      </p:pic>
      <p:pic>
        <p:nvPicPr>
          <p:cNvPr id="15" name="Picture 4" descr="Ta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63963" y="4840288"/>
            <a:ext cx="190500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5106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93666" name="think-cell Slide" r:id="rId3" imgW="0" imgH="0" progId="TCLayout.ActiveDocument.1">
              <p:embed/>
            </p:oleObj>
          </a:graphicData>
        </a:graphic>
      </p:graphicFrame>
      <p:sp>
        <p:nvSpPr>
          <p:cNvPr id="2095107" name="Rectangle 3"/>
          <p:cNvSpPr>
            <a:spLocks noChangeArrowheads="1"/>
          </p:cNvSpPr>
          <p:nvPr/>
        </p:nvSpPr>
        <p:spPr bwMode="gray">
          <a:xfrm>
            <a:off x="4773613" y="4171950"/>
            <a:ext cx="3960812" cy="213836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095108" name="Rectangle 4"/>
          <p:cNvSpPr>
            <a:spLocks noChangeArrowheads="1"/>
          </p:cNvSpPr>
          <p:nvPr/>
        </p:nvSpPr>
        <p:spPr bwMode="gray">
          <a:xfrm>
            <a:off x="554038" y="4171950"/>
            <a:ext cx="3960812" cy="21336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095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Vision:</a:t>
            </a:r>
            <a:br>
              <a:rPr lang="en-US"/>
            </a:br>
            <a:r>
              <a:rPr lang="en-US"/>
              <a:t>Siemens stands for world-class quality</a:t>
            </a:r>
          </a:p>
        </p:txBody>
      </p:sp>
      <p:sp>
        <p:nvSpPr>
          <p:cNvPr id="2095111" name="AutoShape 7"/>
          <p:cNvSpPr>
            <a:spLocks noChangeArrowheads="1"/>
          </p:cNvSpPr>
          <p:nvPr/>
        </p:nvSpPr>
        <p:spPr bwMode="gray">
          <a:xfrm rot="5400000">
            <a:off x="3318669" y="-1110456"/>
            <a:ext cx="2651125" cy="8180387"/>
          </a:xfrm>
          <a:prstGeom prst="homePlate">
            <a:avLst>
              <a:gd name="adj" fmla="val 10958"/>
            </a:avLst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095112" name="RectanNX9o8TT0mh0e7DveHIhRLIQ"/>
          <p:cNvSpPr>
            <a:spLocks noChangeArrowheads="1"/>
          </p:cNvSpPr>
          <p:nvPr/>
        </p:nvSpPr>
        <p:spPr bwMode="gray">
          <a:xfrm>
            <a:off x="769938" y="1771650"/>
            <a:ext cx="8039100" cy="2146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762000" eaLnBrk="0" hangingPunct="0">
              <a:spcBef>
                <a:spcPct val="30000"/>
              </a:spcBef>
            </a:pPr>
            <a:r>
              <a:rPr lang="en-US" altLang="zh-CN" sz="1400" b="1">
                <a:ea typeface="SimSun" pitchFamily="2" charset="-122"/>
              </a:rPr>
              <a:t>Our vision is based on these principles</a:t>
            </a:r>
            <a:endParaRPr lang="en-US" sz="1400" b="1"/>
          </a:p>
          <a:p>
            <a:pPr marL="287338" lvl="1" indent="-287338" defTabSz="762000" eaLnBrk="0" hangingPunct="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/>
              <a:t>Quality is determined by our customers</a:t>
            </a:r>
          </a:p>
          <a:p>
            <a:pPr marL="287338" lvl="1" indent="-287338" defTabSz="762000" eaLnBrk="0" hangingPunct="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/>
              <a:t>Quality means understanding and exceeding customer expectations</a:t>
            </a:r>
          </a:p>
          <a:p>
            <a:pPr marL="287338" lvl="1" indent="-287338" defTabSz="762000" eaLnBrk="0" hangingPunct="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/>
              <a:t>Quality starts at the top</a:t>
            </a:r>
          </a:p>
          <a:p>
            <a:pPr marL="287338" lvl="1" indent="-287338" defTabSz="762000" eaLnBrk="0" hangingPunct="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/>
              <a:t>Quality is a value of all employees</a:t>
            </a:r>
          </a:p>
          <a:p>
            <a:pPr marL="287338" lvl="1" indent="-287338" defTabSz="762000" eaLnBrk="0" hangingPunct="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/>
              <a:t>Quality needs to be integrated into products and processes at an early stage</a:t>
            </a:r>
          </a:p>
          <a:p>
            <a:pPr marL="287338" lvl="1" indent="-287338" defTabSz="762000" eaLnBrk="0" hangingPunct="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/>
              <a:t>Quality is a matter of measurement and transparency</a:t>
            </a:r>
          </a:p>
          <a:p>
            <a:pPr marL="287338" lvl="1" indent="-287338" defTabSz="762000" eaLnBrk="0" hangingPunct="0">
              <a:spcBef>
                <a:spcPct val="3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400"/>
              <a:t>Quality needs continuous improvement</a:t>
            </a:r>
          </a:p>
        </p:txBody>
      </p:sp>
      <p:sp>
        <p:nvSpPr>
          <p:cNvPr id="2095113" name="Rectangle 9"/>
          <p:cNvSpPr>
            <a:spLocks noChangeAspect="1" noChangeArrowheads="1"/>
          </p:cNvSpPr>
          <p:nvPr/>
        </p:nvSpPr>
        <p:spPr bwMode="gray">
          <a:xfrm flipH="1">
            <a:off x="769938" y="2049463"/>
            <a:ext cx="212725" cy="207962"/>
          </a:xfrm>
          <a:prstGeom prst="rect">
            <a:avLst/>
          </a:prstGeom>
          <a:solidFill>
            <a:srgbClr val="9999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95114" name="Rectangle 10"/>
          <p:cNvSpPr>
            <a:spLocks noChangeAspect="1" noChangeArrowheads="1"/>
          </p:cNvSpPr>
          <p:nvPr/>
        </p:nvSpPr>
        <p:spPr bwMode="gray">
          <a:xfrm flipH="1">
            <a:off x="769938" y="2322513"/>
            <a:ext cx="212725" cy="207962"/>
          </a:xfrm>
          <a:prstGeom prst="rect">
            <a:avLst/>
          </a:prstGeom>
          <a:solidFill>
            <a:srgbClr val="9999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95115" name="Rectangle 11"/>
          <p:cNvSpPr>
            <a:spLocks noChangeAspect="1" noChangeArrowheads="1"/>
          </p:cNvSpPr>
          <p:nvPr/>
        </p:nvSpPr>
        <p:spPr bwMode="gray">
          <a:xfrm flipH="1">
            <a:off x="769938" y="2597150"/>
            <a:ext cx="212725" cy="207963"/>
          </a:xfrm>
          <a:prstGeom prst="rect">
            <a:avLst/>
          </a:prstGeom>
          <a:solidFill>
            <a:srgbClr val="9999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95116" name="Rectangle 12"/>
          <p:cNvSpPr>
            <a:spLocks noChangeAspect="1" noChangeArrowheads="1"/>
          </p:cNvSpPr>
          <p:nvPr/>
        </p:nvSpPr>
        <p:spPr bwMode="gray">
          <a:xfrm flipH="1">
            <a:off x="769938" y="2871788"/>
            <a:ext cx="212725" cy="207962"/>
          </a:xfrm>
          <a:prstGeom prst="rect">
            <a:avLst/>
          </a:prstGeom>
          <a:solidFill>
            <a:srgbClr val="9999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095117" name="Rectangle 13"/>
          <p:cNvSpPr>
            <a:spLocks noChangeAspect="1" noChangeArrowheads="1"/>
          </p:cNvSpPr>
          <p:nvPr/>
        </p:nvSpPr>
        <p:spPr bwMode="gray">
          <a:xfrm flipH="1">
            <a:off x="769938" y="3144838"/>
            <a:ext cx="212725" cy="207962"/>
          </a:xfrm>
          <a:prstGeom prst="rect">
            <a:avLst/>
          </a:prstGeom>
          <a:solidFill>
            <a:srgbClr val="9999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0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095118" name="Rectangle 14"/>
          <p:cNvSpPr>
            <a:spLocks noChangeAspect="1" noChangeArrowheads="1"/>
          </p:cNvSpPr>
          <p:nvPr/>
        </p:nvSpPr>
        <p:spPr bwMode="gray">
          <a:xfrm flipH="1">
            <a:off x="769938" y="3419475"/>
            <a:ext cx="212725" cy="207963"/>
          </a:xfrm>
          <a:prstGeom prst="rect">
            <a:avLst/>
          </a:prstGeom>
          <a:solidFill>
            <a:srgbClr val="9999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0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095119" name="Rectangle 15"/>
          <p:cNvSpPr>
            <a:spLocks noChangeAspect="1" noChangeArrowheads="1"/>
          </p:cNvSpPr>
          <p:nvPr/>
        </p:nvSpPr>
        <p:spPr bwMode="gray">
          <a:xfrm flipH="1">
            <a:off x="769938" y="3694113"/>
            <a:ext cx="212725" cy="207962"/>
          </a:xfrm>
          <a:prstGeom prst="rect">
            <a:avLst/>
          </a:prstGeom>
          <a:solidFill>
            <a:srgbClr val="99999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>
              <a:buSzPct val="115000"/>
              <a:buFont typeface="Symbol" pitchFamily="18" charset="2"/>
              <a:buNone/>
            </a:pPr>
            <a:r>
              <a:rPr lang="en-US" sz="10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095120" name="RectanNcCfwp1CAg0C6Bt9Z6WU4Ng"/>
          <p:cNvSpPr>
            <a:spLocks noChangeArrowheads="1"/>
          </p:cNvSpPr>
          <p:nvPr/>
        </p:nvSpPr>
        <p:spPr bwMode="auto">
          <a:xfrm>
            <a:off x="539750" y="6397625"/>
            <a:ext cx="766763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Bef>
                <a:spcPct val="30000"/>
              </a:spcBef>
              <a:tabLst>
                <a:tab pos="180975" algn="l"/>
                <a:tab pos="3810000" algn="l"/>
                <a:tab pos="3911600" algn="l"/>
                <a:tab pos="4953000" algn="l"/>
              </a:tabLst>
            </a:pPr>
            <a:r>
              <a:rPr lang="en-US" sz="1000"/>
              <a:t>Source: CQM</a:t>
            </a:r>
          </a:p>
        </p:txBody>
      </p:sp>
      <p:sp>
        <p:nvSpPr>
          <p:cNvPr id="2095121" name="AutoShape 17"/>
          <p:cNvSpPr>
            <a:spLocks noChangeArrowheads="1"/>
          </p:cNvSpPr>
          <p:nvPr/>
        </p:nvSpPr>
        <p:spPr bwMode="gray">
          <a:xfrm>
            <a:off x="539750" y="38100"/>
            <a:ext cx="1408113" cy="18256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i="1"/>
              <a:t>Vision and Principles</a:t>
            </a:r>
          </a:p>
        </p:txBody>
      </p:sp>
      <p:sp>
        <p:nvSpPr>
          <p:cNvPr id="2095129" name="Rectangle 25"/>
          <p:cNvSpPr>
            <a:spLocks noChangeArrowheads="1"/>
          </p:cNvSpPr>
          <p:nvPr/>
        </p:nvSpPr>
        <p:spPr bwMode="auto">
          <a:xfrm>
            <a:off x="7954963" y="1112838"/>
            <a:ext cx="792162" cy="460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sp>
        <p:nvSpPr>
          <p:cNvPr id="2095130" name="Rectangle 26"/>
          <p:cNvSpPr>
            <a:spLocks noChangeArrowheads="1"/>
          </p:cNvSpPr>
          <p:nvPr/>
        </p:nvSpPr>
        <p:spPr bwMode="auto">
          <a:xfrm>
            <a:off x="8362950" y="760413"/>
            <a:ext cx="384175" cy="16351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095131" name="Rectangle 27"/>
          <p:cNvSpPr>
            <a:spLocks noChangeArrowheads="1"/>
          </p:cNvSpPr>
          <p:nvPr/>
        </p:nvSpPr>
        <p:spPr bwMode="auto">
          <a:xfrm>
            <a:off x="7954963" y="760413"/>
            <a:ext cx="384175" cy="1635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095132" name="Rectangle 28"/>
          <p:cNvSpPr>
            <a:spLocks noChangeArrowheads="1"/>
          </p:cNvSpPr>
          <p:nvPr/>
        </p:nvSpPr>
        <p:spPr bwMode="auto">
          <a:xfrm>
            <a:off x="8362950" y="936625"/>
            <a:ext cx="384175" cy="163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095133" name="Rectangle 29"/>
          <p:cNvSpPr>
            <a:spLocks noChangeArrowheads="1"/>
          </p:cNvSpPr>
          <p:nvPr/>
        </p:nvSpPr>
        <p:spPr bwMode="auto">
          <a:xfrm>
            <a:off x="7954963" y="936625"/>
            <a:ext cx="384175" cy="163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pic>
        <p:nvPicPr>
          <p:cNvPr id="2095141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833438" y="4319588"/>
            <a:ext cx="3403600" cy="189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95145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5216525" y="4411663"/>
            <a:ext cx="3003550" cy="1811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95146" name="Picture 42" descr="blau_ Scan Unterschrift Peter Löscher"/>
          <p:cNvPicPr>
            <a:picLocks noChangeAspect="1" noChangeArrowheads="1"/>
          </p:cNvPicPr>
          <p:nvPr/>
        </p:nvPicPr>
        <p:blipFill>
          <a:blip r:embed="rId6" cstate="print"/>
          <a:srcRect l="-8475"/>
          <a:stretch>
            <a:fillRect/>
          </a:stretch>
        </p:blipFill>
        <p:spPr bwMode="auto">
          <a:xfrm>
            <a:off x="6677025" y="5275263"/>
            <a:ext cx="8128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5150" name="Rectangle 46"/>
          <p:cNvSpPr>
            <a:spLocks noChangeArrowheads="1"/>
          </p:cNvSpPr>
          <p:nvPr/>
        </p:nvSpPr>
        <p:spPr bwMode="gray">
          <a:xfrm>
            <a:off x="6691313" y="5262563"/>
            <a:ext cx="63500" cy="2381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360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94690" name="think-cell Slide" r:id="rId3" imgW="0" imgH="0" progId="TCLayout.ActiveDocument.1">
              <p:embed/>
            </p:oleObj>
          </a:graphicData>
        </a:graphic>
      </p:graphicFrame>
      <p:sp>
        <p:nvSpPr>
          <p:cNvPr id="2073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Quality Strategy focuses on continuous improvement based on our Mandatory Elements</a:t>
            </a:r>
          </a:p>
        </p:txBody>
      </p:sp>
      <p:sp>
        <p:nvSpPr>
          <p:cNvPr id="2073604" name="RectanNX9o8TT0mh0e7DveHIhRLIQ"/>
          <p:cNvSpPr>
            <a:spLocks noChangeArrowheads="1"/>
          </p:cNvSpPr>
          <p:nvPr/>
        </p:nvSpPr>
        <p:spPr bwMode="gray">
          <a:xfrm>
            <a:off x="4722813" y="2476500"/>
            <a:ext cx="3816350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762000" eaLnBrk="0" hangingPunct="0">
              <a:spcBef>
                <a:spcPct val="30000"/>
              </a:spcBef>
            </a:pPr>
            <a:r>
              <a:rPr lang="en-US" altLang="zh-CN" sz="1400" b="1">
                <a:ea typeface="SimSun" pitchFamily="2" charset="-122"/>
                <a:hlinkClick r:id="rId4"/>
              </a:rPr>
              <a:t>Mandatory Elements</a:t>
            </a:r>
            <a:endParaRPr lang="en-US"/>
          </a:p>
        </p:txBody>
      </p:sp>
      <p:pic>
        <p:nvPicPr>
          <p:cNvPr id="2073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729163" y="2765425"/>
            <a:ext cx="3749675" cy="2640013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073606" name="RectanNcCfwp1CAg0C6Bt9Z6WU4Ng"/>
          <p:cNvSpPr>
            <a:spLocks noChangeArrowheads="1"/>
          </p:cNvSpPr>
          <p:nvPr/>
        </p:nvSpPr>
        <p:spPr bwMode="auto">
          <a:xfrm>
            <a:off x="539750" y="6397625"/>
            <a:ext cx="766763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Bef>
                <a:spcPct val="30000"/>
              </a:spcBef>
              <a:tabLst>
                <a:tab pos="180975" algn="l"/>
                <a:tab pos="3810000" algn="l"/>
                <a:tab pos="3911600" algn="l"/>
                <a:tab pos="4953000" algn="l"/>
              </a:tabLst>
            </a:pPr>
            <a:r>
              <a:rPr lang="en-US" sz="1000"/>
              <a:t>Source: CQM</a:t>
            </a:r>
          </a:p>
        </p:txBody>
      </p:sp>
      <p:sp>
        <p:nvSpPr>
          <p:cNvPr id="2073607" name="AutoShape 7"/>
          <p:cNvSpPr>
            <a:spLocks noChangeArrowheads="1"/>
          </p:cNvSpPr>
          <p:nvPr/>
        </p:nvSpPr>
        <p:spPr bwMode="gray">
          <a:xfrm>
            <a:off x="539750" y="2085975"/>
            <a:ext cx="4308475" cy="3940175"/>
          </a:xfrm>
          <a:prstGeom prst="homePlate">
            <a:avLst>
              <a:gd name="adj" fmla="val 10758"/>
            </a:avLst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073608" name="RectanNX9o8TT0mh0e7DveHIhRLIQ"/>
          <p:cNvSpPr>
            <a:spLocks noChangeArrowheads="1"/>
          </p:cNvSpPr>
          <p:nvPr/>
        </p:nvSpPr>
        <p:spPr bwMode="gray">
          <a:xfrm>
            <a:off x="603250" y="1803400"/>
            <a:ext cx="3816350" cy="212725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762000" eaLnBrk="0" hangingPunct="0">
              <a:spcBef>
                <a:spcPct val="30000"/>
              </a:spcBef>
            </a:pPr>
            <a:r>
              <a:rPr lang="en-US" altLang="zh-CN" sz="1400" b="1">
                <a:ea typeface="SimSun" pitchFamily="2" charset="-122"/>
              </a:rPr>
              <a:t>Siemens Quality Strategy</a:t>
            </a:r>
            <a:endParaRPr lang="en-US" sz="1400" b="1"/>
          </a:p>
        </p:txBody>
      </p:sp>
      <p:sp>
        <p:nvSpPr>
          <p:cNvPr id="2073609" name="Rectangle 9"/>
          <p:cNvSpPr>
            <a:spLocks noChangeArrowheads="1"/>
          </p:cNvSpPr>
          <p:nvPr/>
        </p:nvSpPr>
        <p:spPr bwMode="gray">
          <a:xfrm>
            <a:off x="1174750" y="3005138"/>
            <a:ext cx="2674938" cy="205581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"/>
              </a:spcBef>
            </a:pPr>
            <a:r>
              <a:rPr lang="en-US" sz="1600" b="1">
                <a:solidFill>
                  <a:srgbClr val="000000"/>
                </a:solidFill>
              </a:rPr>
              <a:t>“Implementation of the Mandatory Elements of Siemens Quality Management and continuous improvement of people, process and product quality.”</a:t>
            </a:r>
          </a:p>
        </p:txBody>
      </p:sp>
      <p:sp>
        <p:nvSpPr>
          <p:cNvPr id="2073610" name="Rectangle 10"/>
          <p:cNvSpPr>
            <a:spLocks noChangeArrowheads="1"/>
          </p:cNvSpPr>
          <p:nvPr/>
        </p:nvSpPr>
        <p:spPr bwMode="auto">
          <a:xfrm>
            <a:off x="7954963" y="1112838"/>
            <a:ext cx="792162" cy="460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sp>
        <p:nvSpPr>
          <p:cNvPr id="2073611" name="Rectangle 11"/>
          <p:cNvSpPr>
            <a:spLocks noChangeArrowheads="1"/>
          </p:cNvSpPr>
          <p:nvPr/>
        </p:nvSpPr>
        <p:spPr bwMode="auto">
          <a:xfrm>
            <a:off x="8362950" y="760413"/>
            <a:ext cx="384175" cy="163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073612" name="Rectangle 12"/>
          <p:cNvSpPr>
            <a:spLocks noChangeArrowheads="1"/>
          </p:cNvSpPr>
          <p:nvPr/>
        </p:nvSpPr>
        <p:spPr bwMode="auto">
          <a:xfrm>
            <a:off x="7954963" y="760413"/>
            <a:ext cx="384175" cy="1635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073613" name="Rectangle 13"/>
          <p:cNvSpPr>
            <a:spLocks noChangeArrowheads="1"/>
          </p:cNvSpPr>
          <p:nvPr/>
        </p:nvSpPr>
        <p:spPr bwMode="auto">
          <a:xfrm>
            <a:off x="8362950" y="936625"/>
            <a:ext cx="384175" cy="163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073614" name="Rectangle 14"/>
          <p:cNvSpPr>
            <a:spLocks noChangeArrowheads="1"/>
          </p:cNvSpPr>
          <p:nvPr/>
        </p:nvSpPr>
        <p:spPr bwMode="auto">
          <a:xfrm>
            <a:off x="7954963" y="936625"/>
            <a:ext cx="384175" cy="16351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073615" name="AutoShape 15"/>
          <p:cNvSpPr>
            <a:spLocks noChangeArrowheads="1"/>
          </p:cNvSpPr>
          <p:nvPr/>
        </p:nvSpPr>
        <p:spPr bwMode="gray">
          <a:xfrm>
            <a:off x="539750" y="38100"/>
            <a:ext cx="1408113" cy="18256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i="1"/>
              <a:t>Vision and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1490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95714" name="think-cell Slide" r:id="rId4" imgW="0" imgH="0" progId="TCLayout.ActiveDocument.1">
              <p:embed/>
            </p:oleObj>
          </a:graphicData>
        </a:graphic>
      </p:graphicFrame>
      <p:sp>
        <p:nvSpPr>
          <p:cNvPr id="2111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Mandatory Elements have been derived from a global benchmarking project</a:t>
            </a:r>
          </a:p>
        </p:txBody>
      </p:sp>
      <p:sp>
        <p:nvSpPr>
          <p:cNvPr id="211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392238"/>
            <a:ext cx="8208963" cy="215444"/>
          </a:xfrm>
        </p:spPr>
        <p:txBody>
          <a:bodyPr/>
          <a:lstStyle/>
          <a:p>
            <a:r>
              <a:rPr lang="en-US" dirty="0"/>
              <a:t>QM Benchmarking </a:t>
            </a:r>
            <a:r>
              <a:rPr lang="en-US" dirty="0" smtClean="0"/>
              <a:t>Project 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7400" y="2287588"/>
            <a:ext cx="7712075" cy="3754437"/>
            <a:chOff x="3864" y="1166"/>
            <a:chExt cx="3295" cy="1604"/>
          </a:xfrm>
        </p:grpSpPr>
        <p:sp>
          <p:nvSpPr>
            <p:cNvPr id="2111494" name="Freeform 6"/>
            <p:cNvSpPr>
              <a:spLocks/>
            </p:cNvSpPr>
            <p:nvPr/>
          </p:nvSpPr>
          <p:spPr bwMode="auto">
            <a:xfrm>
              <a:off x="5734" y="1901"/>
              <a:ext cx="192" cy="15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3"/>
                </a:cxn>
                <a:cxn ang="0">
                  <a:pos x="8" y="10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37" y="12"/>
                </a:cxn>
                <a:cxn ang="0">
                  <a:pos x="44" y="13"/>
                </a:cxn>
                <a:cxn ang="0">
                  <a:pos x="47" y="14"/>
                </a:cxn>
                <a:cxn ang="0">
                  <a:pos x="49" y="16"/>
                </a:cxn>
                <a:cxn ang="0">
                  <a:pos x="52" y="15"/>
                </a:cxn>
                <a:cxn ang="0">
                  <a:pos x="52" y="17"/>
                </a:cxn>
                <a:cxn ang="0">
                  <a:pos x="58" y="23"/>
                </a:cxn>
                <a:cxn ang="0">
                  <a:pos x="59" y="26"/>
                </a:cxn>
                <a:cxn ang="0">
                  <a:pos x="60" y="31"/>
                </a:cxn>
                <a:cxn ang="0">
                  <a:pos x="63" y="32"/>
                </a:cxn>
                <a:cxn ang="0">
                  <a:pos x="67" y="34"/>
                </a:cxn>
                <a:cxn ang="0">
                  <a:pos x="67" y="34"/>
                </a:cxn>
                <a:cxn ang="0">
                  <a:pos x="68" y="38"/>
                </a:cxn>
                <a:cxn ang="0">
                  <a:pos x="78" y="39"/>
                </a:cxn>
                <a:cxn ang="0">
                  <a:pos x="81" y="42"/>
                </a:cxn>
                <a:cxn ang="0">
                  <a:pos x="77" y="50"/>
                </a:cxn>
                <a:cxn ang="0">
                  <a:pos x="66" y="53"/>
                </a:cxn>
                <a:cxn ang="0">
                  <a:pos x="66" y="53"/>
                </a:cxn>
                <a:cxn ang="0">
                  <a:pos x="54" y="57"/>
                </a:cxn>
                <a:cxn ang="0">
                  <a:pos x="45" y="65"/>
                </a:cxn>
                <a:cxn ang="0">
                  <a:pos x="33" y="60"/>
                </a:cxn>
                <a:cxn ang="0">
                  <a:pos x="32" y="63"/>
                </a:cxn>
                <a:cxn ang="0">
                  <a:pos x="30" y="64"/>
                </a:cxn>
                <a:cxn ang="0">
                  <a:pos x="30" y="63"/>
                </a:cxn>
                <a:cxn ang="0">
                  <a:pos x="27" y="59"/>
                </a:cxn>
                <a:cxn ang="0">
                  <a:pos x="22" y="50"/>
                </a:cxn>
                <a:cxn ang="0">
                  <a:pos x="18" y="47"/>
                </a:cxn>
                <a:cxn ang="0">
                  <a:pos x="16" y="42"/>
                </a:cxn>
                <a:cxn ang="0">
                  <a:pos x="16" y="38"/>
                </a:cxn>
                <a:cxn ang="0">
                  <a:pos x="11" y="33"/>
                </a:cxn>
                <a:cxn ang="0">
                  <a:pos x="9" y="30"/>
                </a:cxn>
                <a:cxn ang="0">
                  <a:pos x="6" y="25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</a:cxnLst>
              <a:rect l="0" t="0" r="r" b="b"/>
              <a:pathLst>
                <a:path w="81" h="65">
                  <a:moveTo>
                    <a:pt x="0" y="12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7" y="10"/>
                    <a:pt x="8" y="10"/>
                  </a:cubicBezTo>
                  <a:cubicBezTo>
                    <a:pt x="9" y="9"/>
                    <a:pt x="11" y="8"/>
                    <a:pt x="11" y="8"/>
                  </a:cubicBezTo>
                  <a:cubicBezTo>
                    <a:pt x="11" y="8"/>
                    <a:pt x="8" y="3"/>
                    <a:pt x="8" y="3"/>
                  </a:cubicBezTo>
                  <a:cubicBezTo>
                    <a:pt x="9" y="3"/>
                    <a:pt x="14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21" y="0"/>
                    <a:pt x="21" y="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3"/>
                    <a:pt x="47" y="14"/>
                    <a:pt x="47" y="1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7"/>
                  </a:cubicBezTo>
                  <a:cubicBezTo>
                    <a:pt x="54" y="19"/>
                    <a:pt x="58" y="22"/>
                    <a:pt x="58" y="23"/>
                  </a:cubicBezTo>
                  <a:cubicBezTo>
                    <a:pt x="59" y="25"/>
                    <a:pt x="59" y="25"/>
                    <a:pt x="59" y="26"/>
                  </a:cubicBezTo>
                  <a:cubicBezTo>
                    <a:pt x="59" y="27"/>
                    <a:pt x="60" y="30"/>
                    <a:pt x="60" y="31"/>
                  </a:cubicBezTo>
                  <a:cubicBezTo>
                    <a:pt x="61" y="32"/>
                    <a:pt x="62" y="31"/>
                    <a:pt x="63" y="32"/>
                  </a:cubicBezTo>
                  <a:cubicBezTo>
                    <a:pt x="64" y="32"/>
                    <a:pt x="65" y="35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46" y="65"/>
                    <a:pt x="45" y="65"/>
                  </a:cubicBezTo>
                  <a:cubicBezTo>
                    <a:pt x="45" y="65"/>
                    <a:pt x="34" y="59"/>
                    <a:pt x="33" y="60"/>
                  </a:cubicBezTo>
                  <a:cubicBezTo>
                    <a:pt x="32" y="60"/>
                    <a:pt x="33" y="63"/>
                    <a:pt x="32" y="63"/>
                  </a:cubicBezTo>
                  <a:cubicBezTo>
                    <a:pt x="32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3"/>
                  </a:cubicBezTo>
                  <a:cubicBezTo>
                    <a:pt x="29" y="61"/>
                    <a:pt x="28" y="60"/>
                    <a:pt x="27" y="59"/>
                  </a:cubicBezTo>
                  <a:cubicBezTo>
                    <a:pt x="26" y="57"/>
                    <a:pt x="23" y="51"/>
                    <a:pt x="22" y="50"/>
                  </a:cubicBezTo>
                  <a:cubicBezTo>
                    <a:pt x="20" y="49"/>
                    <a:pt x="19" y="49"/>
                    <a:pt x="18" y="47"/>
                  </a:cubicBezTo>
                  <a:cubicBezTo>
                    <a:pt x="17" y="45"/>
                    <a:pt x="16" y="44"/>
                    <a:pt x="16" y="42"/>
                  </a:cubicBezTo>
                  <a:cubicBezTo>
                    <a:pt x="16" y="40"/>
                    <a:pt x="17" y="40"/>
                    <a:pt x="16" y="38"/>
                  </a:cubicBezTo>
                  <a:cubicBezTo>
                    <a:pt x="14" y="36"/>
                    <a:pt x="12" y="33"/>
                    <a:pt x="11" y="33"/>
                  </a:cubicBezTo>
                  <a:cubicBezTo>
                    <a:pt x="10" y="32"/>
                    <a:pt x="9" y="32"/>
                    <a:pt x="9" y="30"/>
                  </a:cubicBezTo>
                  <a:cubicBezTo>
                    <a:pt x="8" y="29"/>
                    <a:pt x="8" y="27"/>
                    <a:pt x="6" y="25"/>
                  </a:cubicBezTo>
                  <a:cubicBezTo>
                    <a:pt x="5" y="23"/>
                    <a:pt x="2" y="18"/>
                    <a:pt x="1" y="17"/>
                  </a:cubicBezTo>
                  <a:cubicBezTo>
                    <a:pt x="0" y="17"/>
                    <a:pt x="0" y="17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495" name="Freeform 7"/>
            <p:cNvSpPr>
              <a:spLocks/>
            </p:cNvSpPr>
            <p:nvPr/>
          </p:nvSpPr>
          <p:spPr bwMode="auto">
            <a:xfrm>
              <a:off x="5876" y="1960"/>
              <a:ext cx="12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6"/>
                </a:cxn>
                <a:cxn ang="0">
                  <a:pos x="3" y="7"/>
                </a:cxn>
                <a:cxn ang="0">
                  <a:pos x="0" y="6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cubicBezTo>
                    <a:pt x="1" y="6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5" y="6"/>
                    <a:pt x="5" y="6"/>
                  </a:cubicBezTo>
                  <a:cubicBezTo>
                    <a:pt x="5" y="6"/>
                    <a:pt x="3" y="7"/>
                    <a:pt x="3" y="7"/>
                  </a:cubicBezTo>
                  <a:cubicBezTo>
                    <a:pt x="3" y="7"/>
                    <a:pt x="1" y="7"/>
                    <a:pt x="0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496" name="Freeform 8"/>
            <p:cNvSpPr>
              <a:spLocks/>
            </p:cNvSpPr>
            <p:nvPr/>
          </p:nvSpPr>
          <p:spPr bwMode="auto">
            <a:xfrm>
              <a:off x="7041" y="2357"/>
              <a:ext cx="14" cy="16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5" y="1"/>
                </a:cxn>
              </a:cxnLst>
              <a:rect l="0" t="0" r="r" b="b"/>
              <a:pathLst>
                <a:path w="6" h="7">
                  <a:moveTo>
                    <a:pt x="5" y="1"/>
                  </a:moveTo>
                  <a:cubicBezTo>
                    <a:pt x="6" y="3"/>
                    <a:pt x="5" y="4"/>
                    <a:pt x="5" y="5"/>
                  </a:cubicBezTo>
                  <a:cubicBezTo>
                    <a:pt x="5" y="6"/>
                    <a:pt x="3" y="7"/>
                    <a:pt x="2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5" y="0"/>
                    <a:pt x="5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497" name="Freeform 9"/>
            <p:cNvSpPr>
              <a:spLocks/>
            </p:cNvSpPr>
            <p:nvPr/>
          </p:nvSpPr>
          <p:spPr bwMode="auto">
            <a:xfrm>
              <a:off x="6996" y="2534"/>
              <a:ext cx="54" cy="73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8" y="19"/>
                </a:cxn>
                <a:cxn ang="0">
                  <a:pos x="8" y="15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22" y="13"/>
                </a:cxn>
                <a:cxn ang="0">
                  <a:pos x="22" y="17"/>
                </a:cxn>
                <a:cxn ang="0">
                  <a:pos x="20" y="20"/>
                </a:cxn>
                <a:cxn ang="0">
                  <a:pos x="16" y="20"/>
                </a:cxn>
                <a:cxn ang="0">
                  <a:pos x="17" y="24"/>
                </a:cxn>
                <a:cxn ang="0">
                  <a:pos x="12" y="30"/>
                </a:cxn>
                <a:cxn ang="0">
                  <a:pos x="10" y="29"/>
                </a:cxn>
                <a:cxn ang="0">
                  <a:pos x="8" y="29"/>
                </a:cxn>
                <a:cxn ang="0">
                  <a:pos x="10" y="25"/>
                </a:cxn>
                <a:cxn ang="0">
                  <a:pos x="4" y="21"/>
                </a:cxn>
              </a:cxnLst>
              <a:rect l="0" t="0" r="r" b="b"/>
              <a:pathLst>
                <a:path w="23" h="31">
                  <a:moveTo>
                    <a:pt x="4" y="21"/>
                  </a:moveTo>
                  <a:cubicBezTo>
                    <a:pt x="4" y="20"/>
                    <a:pt x="8" y="20"/>
                    <a:pt x="8" y="19"/>
                  </a:cubicBezTo>
                  <a:cubicBezTo>
                    <a:pt x="8" y="19"/>
                    <a:pt x="9" y="15"/>
                    <a:pt x="8" y="15"/>
                  </a:cubicBezTo>
                  <a:cubicBezTo>
                    <a:pt x="8" y="14"/>
                    <a:pt x="2" y="4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7" y="4"/>
                    <a:pt x="9" y="9"/>
                    <a:pt x="10" y="9"/>
                  </a:cubicBezTo>
                  <a:cubicBezTo>
                    <a:pt x="10" y="9"/>
                    <a:pt x="12" y="8"/>
                    <a:pt x="12" y="9"/>
                  </a:cubicBezTo>
                  <a:cubicBezTo>
                    <a:pt x="13" y="10"/>
                    <a:pt x="13" y="13"/>
                    <a:pt x="14" y="14"/>
                  </a:cubicBezTo>
                  <a:cubicBezTo>
                    <a:pt x="15" y="14"/>
                    <a:pt x="17" y="15"/>
                    <a:pt x="18" y="14"/>
                  </a:cubicBezTo>
                  <a:cubicBezTo>
                    <a:pt x="19" y="14"/>
                    <a:pt x="21" y="12"/>
                    <a:pt x="22" y="13"/>
                  </a:cubicBezTo>
                  <a:cubicBezTo>
                    <a:pt x="23" y="13"/>
                    <a:pt x="23" y="16"/>
                    <a:pt x="22" y="17"/>
                  </a:cubicBezTo>
                  <a:cubicBezTo>
                    <a:pt x="22" y="18"/>
                    <a:pt x="22" y="21"/>
                    <a:pt x="20" y="20"/>
                  </a:cubicBezTo>
                  <a:cubicBezTo>
                    <a:pt x="19" y="20"/>
                    <a:pt x="17" y="19"/>
                    <a:pt x="16" y="20"/>
                  </a:cubicBezTo>
                  <a:cubicBezTo>
                    <a:pt x="15" y="22"/>
                    <a:pt x="17" y="23"/>
                    <a:pt x="17" y="24"/>
                  </a:cubicBezTo>
                  <a:cubicBezTo>
                    <a:pt x="16" y="24"/>
                    <a:pt x="14" y="29"/>
                    <a:pt x="12" y="30"/>
                  </a:cubicBezTo>
                  <a:cubicBezTo>
                    <a:pt x="11" y="31"/>
                    <a:pt x="11" y="31"/>
                    <a:pt x="10" y="29"/>
                  </a:cubicBezTo>
                  <a:cubicBezTo>
                    <a:pt x="9" y="29"/>
                    <a:pt x="8" y="29"/>
                    <a:pt x="8" y="29"/>
                  </a:cubicBezTo>
                  <a:cubicBezTo>
                    <a:pt x="8" y="28"/>
                    <a:pt x="11" y="27"/>
                    <a:pt x="10" y="25"/>
                  </a:cubicBezTo>
                  <a:cubicBezTo>
                    <a:pt x="9" y="23"/>
                    <a:pt x="5" y="23"/>
                    <a:pt x="4" y="2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498" name="Freeform 10"/>
            <p:cNvSpPr>
              <a:spLocks/>
            </p:cNvSpPr>
            <p:nvPr/>
          </p:nvSpPr>
          <p:spPr bwMode="auto">
            <a:xfrm>
              <a:off x="6937" y="2595"/>
              <a:ext cx="75" cy="71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1" y="27"/>
                </a:cxn>
                <a:cxn ang="0">
                  <a:pos x="8" y="17"/>
                </a:cxn>
                <a:cxn ang="0">
                  <a:pos x="10" y="17"/>
                </a:cxn>
                <a:cxn ang="0">
                  <a:pos x="18" y="11"/>
                </a:cxn>
                <a:cxn ang="0">
                  <a:pos x="19" y="7"/>
                </a:cxn>
                <a:cxn ang="0">
                  <a:pos x="22" y="5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5"/>
                </a:cxn>
                <a:cxn ang="0">
                  <a:pos x="30" y="3"/>
                </a:cxn>
                <a:cxn ang="0">
                  <a:pos x="31" y="7"/>
                </a:cxn>
                <a:cxn ang="0">
                  <a:pos x="25" y="13"/>
                </a:cxn>
                <a:cxn ang="0">
                  <a:pos x="27" y="17"/>
                </a:cxn>
                <a:cxn ang="0">
                  <a:pos x="20" y="18"/>
                </a:cxn>
                <a:cxn ang="0">
                  <a:pos x="16" y="26"/>
                </a:cxn>
                <a:cxn ang="0">
                  <a:pos x="11" y="30"/>
                </a:cxn>
                <a:cxn ang="0">
                  <a:pos x="6" y="28"/>
                </a:cxn>
              </a:cxnLst>
              <a:rect l="0" t="0" r="r" b="b"/>
              <a:pathLst>
                <a:path w="32" h="30">
                  <a:moveTo>
                    <a:pt x="6" y="28"/>
                  </a:moveTo>
                  <a:cubicBezTo>
                    <a:pt x="5" y="28"/>
                    <a:pt x="1" y="28"/>
                    <a:pt x="1" y="27"/>
                  </a:cubicBezTo>
                  <a:cubicBezTo>
                    <a:pt x="0" y="24"/>
                    <a:pt x="7" y="18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7"/>
                    <a:pt x="18" y="12"/>
                    <a:pt x="18" y="11"/>
                  </a:cubicBezTo>
                  <a:cubicBezTo>
                    <a:pt x="19" y="10"/>
                    <a:pt x="19" y="7"/>
                    <a:pt x="19" y="7"/>
                  </a:cubicBezTo>
                  <a:cubicBezTo>
                    <a:pt x="20" y="6"/>
                    <a:pt x="22" y="6"/>
                    <a:pt x="22" y="5"/>
                  </a:cubicBezTo>
                  <a:cubicBezTo>
                    <a:pt x="22" y="5"/>
                    <a:pt x="22" y="1"/>
                    <a:pt x="23" y="1"/>
                  </a:cubicBezTo>
                  <a:cubicBezTo>
                    <a:pt x="23" y="1"/>
                    <a:pt x="25" y="1"/>
                    <a:pt x="26" y="1"/>
                  </a:cubicBezTo>
                  <a:cubicBezTo>
                    <a:pt x="27" y="0"/>
                    <a:pt x="25" y="5"/>
                    <a:pt x="27" y="5"/>
                  </a:cubicBezTo>
                  <a:cubicBezTo>
                    <a:pt x="28" y="5"/>
                    <a:pt x="30" y="3"/>
                    <a:pt x="30" y="3"/>
                  </a:cubicBezTo>
                  <a:cubicBezTo>
                    <a:pt x="31" y="3"/>
                    <a:pt x="31" y="6"/>
                    <a:pt x="31" y="7"/>
                  </a:cubicBezTo>
                  <a:cubicBezTo>
                    <a:pt x="32" y="8"/>
                    <a:pt x="25" y="12"/>
                    <a:pt x="25" y="13"/>
                  </a:cubicBezTo>
                  <a:cubicBezTo>
                    <a:pt x="25" y="14"/>
                    <a:pt x="28" y="16"/>
                    <a:pt x="27" y="17"/>
                  </a:cubicBezTo>
                  <a:cubicBezTo>
                    <a:pt x="26" y="18"/>
                    <a:pt x="22" y="17"/>
                    <a:pt x="20" y="18"/>
                  </a:cubicBezTo>
                  <a:cubicBezTo>
                    <a:pt x="19" y="19"/>
                    <a:pt x="18" y="25"/>
                    <a:pt x="16" y="26"/>
                  </a:cubicBezTo>
                  <a:cubicBezTo>
                    <a:pt x="15" y="28"/>
                    <a:pt x="13" y="30"/>
                    <a:pt x="11" y="30"/>
                  </a:cubicBezTo>
                  <a:cubicBezTo>
                    <a:pt x="9" y="29"/>
                    <a:pt x="6" y="28"/>
                    <a:pt x="6" y="2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499" name="Freeform 11"/>
            <p:cNvSpPr>
              <a:spLocks/>
            </p:cNvSpPr>
            <p:nvPr/>
          </p:nvSpPr>
          <p:spPr bwMode="auto">
            <a:xfrm>
              <a:off x="6908" y="2387"/>
              <a:ext cx="40" cy="29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7" y="10"/>
                </a:cxn>
                <a:cxn ang="0">
                  <a:pos x="14" y="12"/>
                </a:cxn>
                <a:cxn ang="0">
                  <a:pos x="5" y="7"/>
                </a:cxn>
                <a:cxn ang="0">
                  <a:pos x="2" y="0"/>
                </a:cxn>
                <a:cxn ang="0">
                  <a:pos x="9" y="4"/>
                </a:cxn>
              </a:cxnLst>
              <a:rect l="0" t="0" r="r" b="b"/>
              <a:pathLst>
                <a:path w="17" h="12">
                  <a:moveTo>
                    <a:pt x="9" y="4"/>
                  </a:moveTo>
                  <a:cubicBezTo>
                    <a:pt x="9" y="4"/>
                    <a:pt x="15" y="9"/>
                    <a:pt x="17" y="10"/>
                  </a:cubicBezTo>
                  <a:cubicBezTo>
                    <a:pt x="17" y="11"/>
                    <a:pt x="16" y="12"/>
                    <a:pt x="14" y="12"/>
                  </a:cubicBezTo>
                  <a:cubicBezTo>
                    <a:pt x="13" y="12"/>
                    <a:pt x="7" y="8"/>
                    <a:pt x="5" y="7"/>
                  </a:cubicBezTo>
                  <a:cubicBezTo>
                    <a:pt x="3" y="5"/>
                    <a:pt x="0" y="0"/>
                    <a:pt x="2" y="0"/>
                  </a:cubicBezTo>
                  <a:cubicBezTo>
                    <a:pt x="4" y="0"/>
                    <a:pt x="7" y="3"/>
                    <a:pt x="9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0" name="Freeform 12"/>
            <p:cNvSpPr>
              <a:spLocks/>
            </p:cNvSpPr>
            <p:nvPr/>
          </p:nvSpPr>
          <p:spPr bwMode="auto">
            <a:xfrm>
              <a:off x="6830" y="2250"/>
              <a:ext cx="19" cy="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5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2" y="6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cubicBezTo>
                    <a:pt x="3" y="1"/>
                    <a:pt x="4" y="3"/>
                    <a:pt x="6" y="5"/>
                  </a:cubicBezTo>
                  <a:cubicBezTo>
                    <a:pt x="7" y="6"/>
                    <a:pt x="8" y="5"/>
                    <a:pt x="8" y="7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9"/>
                    <a:pt x="3" y="7"/>
                    <a:pt x="2" y="6"/>
                  </a:cubicBezTo>
                  <a:cubicBezTo>
                    <a:pt x="2" y="5"/>
                    <a:pt x="0" y="2"/>
                    <a:pt x="1" y="2"/>
                  </a:cubicBezTo>
                  <a:cubicBezTo>
                    <a:pt x="1" y="2"/>
                    <a:pt x="1" y="0"/>
                    <a:pt x="2" y="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1" name="Freeform 13"/>
            <p:cNvSpPr>
              <a:spLocks/>
            </p:cNvSpPr>
            <p:nvPr/>
          </p:nvSpPr>
          <p:spPr bwMode="auto">
            <a:xfrm>
              <a:off x="6774" y="2234"/>
              <a:ext cx="35" cy="30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9"/>
                </a:cxn>
                <a:cxn ang="0">
                  <a:pos x="4" y="8"/>
                </a:cxn>
                <a:cxn ang="0">
                  <a:pos x="10" y="7"/>
                </a:cxn>
                <a:cxn ang="0">
                  <a:pos x="12" y="2"/>
                </a:cxn>
                <a:cxn ang="0">
                  <a:pos x="13" y="0"/>
                </a:cxn>
                <a:cxn ang="0">
                  <a:pos x="15" y="3"/>
                </a:cxn>
                <a:cxn ang="0">
                  <a:pos x="13" y="10"/>
                </a:cxn>
                <a:cxn ang="0">
                  <a:pos x="5" y="12"/>
                </a:cxn>
              </a:cxnLst>
              <a:rect l="0" t="0" r="r" b="b"/>
              <a:pathLst>
                <a:path w="15" h="13">
                  <a:moveTo>
                    <a:pt x="5" y="12"/>
                  </a:moveTo>
                  <a:cubicBezTo>
                    <a:pt x="2" y="12"/>
                    <a:pt x="0" y="10"/>
                    <a:pt x="0" y="9"/>
                  </a:cubicBezTo>
                  <a:cubicBezTo>
                    <a:pt x="1" y="8"/>
                    <a:pt x="4" y="8"/>
                    <a:pt x="4" y="8"/>
                  </a:cubicBezTo>
                  <a:cubicBezTo>
                    <a:pt x="5" y="8"/>
                    <a:pt x="10" y="7"/>
                    <a:pt x="10" y="7"/>
                  </a:cubicBezTo>
                  <a:cubicBezTo>
                    <a:pt x="10" y="7"/>
                    <a:pt x="13" y="4"/>
                    <a:pt x="12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15" y="4"/>
                    <a:pt x="15" y="9"/>
                    <a:pt x="13" y="10"/>
                  </a:cubicBezTo>
                  <a:cubicBezTo>
                    <a:pt x="11" y="10"/>
                    <a:pt x="8" y="13"/>
                    <a:pt x="5" y="1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2" name="Freeform 14"/>
            <p:cNvSpPr>
              <a:spLocks/>
            </p:cNvSpPr>
            <p:nvPr/>
          </p:nvSpPr>
          <p:spPr bwMode="auto">
            <a:xfrm>
              <a:off x="6705" y="2227"/>
              <a:ext cx="92" cy="7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6" y="7"/>
                </a:cxn>
                <a:cxn ang="0">
                  <a:pos x="19" y="10"/>
                </a:cxn>
                <a:cxn ang="0">
                  <a:pos x="20" y="12"/>
                </a:cxn>
                <a:cxn ang="0">
                  <a:pos x="26" y="14"/>
                </a:cxn>
                <a:cxn ang="0">
                  <a:pos x="27" y="17"/>
                </a:cxn>
                <a:cxn ang="0">
                  <a:pos x="24" y="18"/>
                </a:cxn>
                <a:cxn ang="0">
                  <a:pos x="27" y="22"/>
                </a:cxn>
                <a:cxn ang="0">
                  <a:pos x="30" y="26"/>
                </a:cxn>
                <a:cxn ang="0">
                  <a:pos x="33" y="25"/>
                </a:cxn>
                <a:cxn ang="0">
                  <a:pos x="34" y="27"/>
                </a:cxn>
                <a:cxn ang="0">
                  <a:pos x="36" y="29"/>
                </a:cxn>
                <a:cxn ang="0">
                  <a:pos x="39" y="31"/>
                </a:cxn>
                <a:cxn ang="0">
                  <a:pos x="36" y="32"/>
                </a:cxn>
                <a:cxn ang="0">
                  <a:pos x="31" y="31"/>
                </a:cxn>
                <a:cxn ang="0">
                  <a:pos x="26" y="30"/>
                </a:cxn>
                <a:cxn ang="0">
                  <a:pos x="20" y="22"/>
                </a:cxn>
                <a:cxn ang="0">
                  <a:pos x="13" y="20"/>
                </a:cxn>
                <a:cxn ang="0">
                  <a:pos x="9" y="22"/>
                </a:cxn>
                <a:cxn ang="0">
                  <a:pos x="10" y="25"/>
                </a:cxn>
                <a:cxn ang="0">
                  <a:pos x="6" y="27"/>
                </a:cxn>
                <a:cxn ang="0">
                  <a:pos x="0" y="26"/>
                </a:cxn>
              </a:cxnLst>
              <a:rect l="0" t="0" r="r" b="b"/>
              <a:pathLst>
                <a:path w="39" h="33">
                  <a:moveTo>
                    <a:pt x="0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3"/>
                    <a:pt x="7" y="3"/>
                  </a:cubicBezTo>
                  <a:cubicBezTo>
                    <a:pt x="9" y="4"/>
                    <a:pt x="15" y="7"/>
                    <a:pt x="16" y="7"/>
                  </a:cubicBezTo>
                  <a:cubicBezTo>
                    <a:pt x="18" y="7"/>
                    <a:pt x="19" y="9"/>
                    <a:pt x="19" y="10"/>
                  </a:cubicBezTo>
                  <a:cubicBezTo>
                    <a:pt x="19" y="11"/>
                    <a:pt x="18" y="12"/>
                    <a:pt x="20" y="12"/>
                  </a:cubicBezTo>
                  <a:cubicBezTo>
                    <a:pt x="22" y="12"/>
                    <a:pt x="25" y="13"/>
                    <a:pt x="26" y="14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4" y="17"/>
                    <a:pt x="24" y="18"/>
                  </a:cubicBezTo>
                  <a:cubicBezTo>
                    <a:pt x="24" y="19"/>
                    <a:pt x="26" y="21"/>
                    <a:pt x="27" y="22"/>
                  </a:cubicBezTo>
                  <a:cubicBezTo>
                    <a:pt x="28" y="23"/>
                    <a:pt x="29" y="26"/>
                    <a:pt x="30" y="26"/>
                  </a:cubicBezTo>
                  <a:cubicBezTo>
                    <a:pt x="31" y="26"/>
                    <a:pt x="32" y="25"/>
                    <a:pt x="33" y="25"/>
                  </a:cubicBezTo>
                  <a:cubicBezTo>
                    <a:pt x="34" y="26"/>
                    <a:pt x="33" y="27"/>
                    <a:pt x="34" y="27"/>
                  </a:cubicBezTo>
                  <a:cubicBezTo>
                    <a:pt x="35" y="28"/>
                    <a:pt x="34" y="29"/>
                    <a:pt x="36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6" y="32"/>
                  </a:cubicBezTo>
                  <a:cubicBezTo>
                    <a:pt x="34" y="32"/>
                    <a:pt x="33" y="31"/>
                    <a:pt x="31" y="31"/>
                  </a:cubicBezTo>
                  <a:cubicBezTo>
                    <a:pt x="29" y="31"/>
                    <a:pt x="27" y="32"/>
                    <a:pt x="26" y="30"/>
                  </a:cubicBezTo>
                  <a:cubicBezTo>
                    <a:pt x="24" y="28"/>
                    <a:pt x="22" y="23"/>
                    <a:pt x="20" y="22"/>
                  </a:cubicBezTo>
                  <a:cubicBezTo>
                    <a:pt x="19" y="21"/>
                    <a:pt x="15" y="20"/>
                    <a:pt x="13" y="20"/>
                  </a:cubicBezTo>
                  <a:cubicBezTo>
                    <a:pt x="12" y="20"/>
                    <a:pt x="10" y="22"/>
                    <a:pt x="9" y="22"/>
                  </a:cubicBezTo>
                  <a:cubicBezTo>
                    <a:pt x="9" y="23"/>
                    <a:pt x="11" y="25"/>
                    <a:pt x="10" y="25"/>
                  </a:cubicBezTo>
                  <a:cubicBezTo>
                    <a:pt x="9" y="26"/>
                    <a:pt x="7" y="27"/>
                    <a:pt x="6" y="27"/>
                  </a:cubicBezTo>
                  <a:cubicBezTo>
                    <a:pt x="4" y="26"/>
                    <a:pt x="2" y="27"/>
                    <a:pt x="0" y="2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3" name="Freeform 15"/>
            <p:cNvSpPr>
              <a:spLocks/>
            </p:cNvSpPr>
            <p:nvPr/>
          </p:nvSpPr>
          <p:spPr bwMode="auto">
            <a:xfrm>
              <a:off x="6568" y="1834"/>
              <a:ext cx="33" cy="4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4" y="8"/>
                </a:cxn>
                <a:cxn ang="0">
                  <a:pos x="13" y="14"/>
                </a:cxn>
                <a:cxn ang="0">
                  <a:pos x="12" y="16"/>
                </a:cxn>
                <a:cxn ang="0">
                  <a:pos x="7" y="17"/>
                </a:cxn>
                <a:cxn ang="0">
                  <a:pos x="3" y="20"/>
                </a:cxn>
                <a:cxn ang="0">
                  <a:pos x="1" y="17"/>
                </a:cxn>
                <a:cxn ang="0">
                  <a:pos x="3" y="12"/>
                </a:cxn>
                <a:cxn ang="0">
                  <a:pos x="1" y="8"/>
                </a:cxn>
                <a:cxn ang="0">
                  <a:pos x="4" y="6"/>
                </a:cxn>
              </a:cxnLst>
              <a:rect l="0" t="0" r="r" b="b"/>
              <a:pathLst>
                <a:path w="14" h="20">
                  <a:moveTo>
                    <a:pt x="4" y="6"/>
                  </a:moveTo>
                  <a:cubicBezTo>
                    <a:pt x="3" y="6"/>
                    <a:pt x="2" y="3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2" y="3"/>
                    <a:pt x="14" y="6"/>
                    <a:pt x="14" y="8"/>
                  </a:cubicBezTo>
                  <a:cubicBezTo>
                    <a:pt x="14" y="9"/>
                    <a:pt x="14" y="13"/>
                    <a:pt x="13" y="14"/>
                  </a:cubicBezTo>
                  <a:cubicBezTo>
                    <a:pt x="13" y="14"/>
                    <a:pt x="13" y="16"/>
                    <a:pt x="12" y="16"/>
                  </a:cubicBezTo>
                  <a:cubicBezTo>
                    <a:pt x="11" y="16"/>
                    <a:pt x="8" y="17"/>
                    <a:pt x="7" y="17"/>
                  </a:cubicBezTo>
                  <a:cubicBezTo>
                    <a:pt x="5" y="18"/>
                    <a:pt x="4" y="20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6"/>
                    <a:pt x="3" y="13"/>
                    <a:pt x="3" y="12"/>
                  </a:cubicBezTo>
                  <a:cubicBezTo>
                    <a:pt x="3" y="12"/>
                    <a:pt x="1" y="9"/>
                    <a:pt x="1" y="8"/>
                  </a:cubicBezTo>
                  <a:cubicBezTo>
                    <a:pt x="2" y="7"/>
                    <a:pt x="4" y="7"/>
                    <a:pt x="4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4" name="Freeform 16"/>
            <p:cNvSpPr>
              <a:spLocks/>
            </p:cNvSpPr>
            <p:nvPr/>
          </p:nvSpPr>
          <p:spPr bwMode="auto">
            <a:xfrm>
              <a:off x="6554" y="1785"/>
              <a:ext cx="57" cy="5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13"/>
                </a:cxn>
                <a:cxn ang="0">
                  <a:pos x="5" y="11"/>
                </a:cxn>
                <a:cxn ang="0">
                  <a:pos x="8" y="7"/>
                </a:cxn>
                <a:cxn ang="0">
                  <a:pos x="13" y="7"/>
                </a:cxn>
                <a:cxn ang="0">
                  <a:pos x="14" y="5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4" y="4"/>
                </a:cxn>
                <a:cxn ang="0">
                  <a:pos x="23" y="4"/>
                </a:cxn>
                <a:cxn ang="0">
                  <a:pos x="20" y="8"/>
                </a:cxn>
                <a:cxn ang="0">
                  <a:pos x="21" y="10"/>
                </a:cxn>
                <a:cxn ang="0">
                  <a:pos x="17" y="13"/>
                </a:cxn>
                <a:cxn ang="0">
                  <a:pos x="13" y="16"/>
                </a:cxn>
                <a:cxn ang="0">
                  <a:pos x="14" y="18"/>
                </a:cxn>
                <a:cxn ang="0">
                  <a:pos x="16" y="21"/>
                </a:cxn>
                <a:cxn ang="0">
                  <a:pos x="11" y="22"/>
                </a:cxn>
                <a:cxn ang="0">
                  <a:pos x="8" y="24"/>
                </a:cxn>
                <a:cxn ang="0">
                  <a:pos x="2" y="23"/>
                </a:cxn>
                <a:cxn ang="0">
                  <a:pos x="4" y="20"/>
                </a:cxn>
                <a:cxn ang="0">
                  <a:pos x="3" y="16"/>
                </a:cxn>
                <a:cxn ang="0">
                  <a:pos x="0" y="15"/>
                </a:cxn>
              </a:cxnLst>
              <a:rect l="0" t="0" r="r" b="b"/>
              <a:pathLst>
                <a:path w="24" h="24">
                  <a:moveTo>
                    <a:pt x="0" y="15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4" y="11"/>
                    <a:pt x="5" y="11"/>
                  </a:cubicBezTo>
                  <a:cubicBezTo>
                    <a:pt x="6" y="10"/>
                    <a:pt x="7" y="8"/>
                    <a:pt x="8" y="7"/>
                  </a:cubicBezTo>
                  <a:cubicBezTo>
                    <a:pt x="10" y="6"/>
                    <a:pt x="12" y="7"/>
                    <a:pt x="13" y="7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19" y="3"/>
                    <a:pt x="20" y="1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5"/>
                    <a:pt x="20" y="7"/>
                    <a:pt x="20" y="8"/>
                  </a:cubicBezTo>
                  <a:cubicBezTo>
                    <a:pt x="20" y="9"/>
                    <a:pt x="22" y="9"/>
                    <a:pt x="21" y="10"/>
                  </a:cubicBezTo>
                  <a:cubicBezTo>
                    <a:pt x="19" y="11"/>
                    <a:pt x="17" y="13"/>
                    <a:pt x="17" y="13"/>
                  </a:cubicBezTo>
                  <a:cubicBezTo>
                    <a:pt x="16" y="14"/>
                    <a:pt x="13" y="14"/>
                    <a:pt x="13" y="16"/>
                  </a:cubicBezTo>
                  <a:cubicBezTo>
                    <a:pt x="13" y="17"/>
                    <a:pt x="12" y="18"/>
                    <a:pt x="14" y="18"/>
                  </a:cubicBezTo>
                  <a:cubicBezTo>
                    <a:pt x="14" y="19"/>
                    <a:pt x="15" y="20"/>
                    <a:pt x="16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4" y="23"/>
                    <a:pt x="2" y="23"/>
                  </a:cubicBezTo>
                  <a:cubicBezTo>
                    <a:pt x="0" y="22"/>
                    <a:pt x="4" y="21"/>
                    <a:pt x="4" y="20"/>
                  </a:cubicBezTo>
                  <a:cubicBezTo>
                    <a:pt x="4" y="19"/>
                    <a:pt x="5" y="17"/>
                    <a:pt x="3" y="16"/>
                  </a:cubicBezTo>
                  <a:cubicBezTo>
                    <a:pt x="3" y="16"/>
                    <a:pt x="1" y="15"/>
                    <a:pt x="0" y="1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5" name="Freeform 17"/>
            <p:cNvSpPr>
              <a:spLocks/>
            </p:cNvSpPr>
            <p:nvPr/>
          </p:nvSpPr>
          <p:spPr bwMode="auto">
            <a:xfrm>
              <a:off x="6514" y="1971"/>
              <a:ext cx="19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0" y="8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cubicBezTo>
                    <a:pt x="0" y="7"/>
                    <a:pt x="3" y="1"/>
                    <a:pt x="5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6" y="7"/>
                    <a:pt x="5" y="8"/>
                  </a:cubicBezTo>
                  <a:cubicBezTo>
                    <a:pt x="4" y="9"/>
                    <a:pt x="4" y="13"/>
                    <a:pt x="3" y="13"/>
                  </a:cubicBezTo>
                  <a:cubicBezTo>
                    <a:pt x="2" y="13"/>
                    <a:pt x="1" y="9"/>
                    <a:pt x="0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6" name="Freeform 18"/>
            <p:cNvSpPr>
              <a:spLocks/>
            </p:cNvSpPr>
            <p:nvPr/>
          </p:nvSpPr>
          <p:spPr bwMode="auto">
            <a:xfrm>
              <a:off x="6738" y="2598"/>
              <a:ext cx="36" cy="3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5" y="7"/>
                </a:cxn>
                <a:cxn ang="0">
                  <a:pos x="13" y="9"/>
                </a:cxn>
                <a:cxn ang="0">
                  <a:pos x="13" y="11"/>
                </a:cxn>
                <a:cxn ang="0">
                  <a:pos x="11" y="11"/>
                </a:cxn>
                <a:cxn ang="0">
                  <a:pos x="9" y="14"/>
                </a:cxn>
                <a:cxn ang="0">
                  <a:pos x="5" y="13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0" y="3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9" y="2"/>
                    <a:pt x="12" y="0"/>
                    <a:pt x="13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5" y="6"/>
                    <a:pt x="15" y="7"/>
                  </a:cubicBezTo>
                  <a:cubicBezTo>
                    <a:pt x="14" y="7"/>
                    <a:pt x="13" y="8"/>
                    <a:pt x="13" y="9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2" y="12"/>
                    <a:pt x="11" y="11"/>
                    <a:pt x="11" y="11"/>
                  </a:cubicBezTo>
                  <a:cubicBezTo>
                    <a:pt x="10" y="12"/>
                    <a:pt x="10" y="14"/>
                    <a:pt x="9" y="14"/>
                  </a:cubicBezTo>
                  <a:cubicBezTo>
                    <a:pt x="8" y="14"/>
                    <a:pt x="6" y="13"/>
                    <a:pt x="5" y="13"/>
                  </a:cubicBezTo>
                  <a:cubicBezTo>
                    <a:pt x="4" y="12"/>
                    <a:pt x="2" y="9"/>
                    <a:pt x="2" y="8"/>
                  </a:cubicBezTo>
                  <a:cubicBezTo>
                    <a:pt x="2" y="7"/>
                    <a:pt x="4" y="7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7" name="Freeform 19"/>
            <p:cNvSpPr>
              <a:spLocks/>
            </p:cNvSpPr>
            <p:nvPr/>
          </p:nvSpPr>
          <p:spPr bwMode="auto">
            <a:xfrm>
              <a:off x="6452" y="2300"/>
              <a:ext cx="369" cy="281"/>
            </a:xfrm>
            <a:custGeom>
              <a:avLst/>
              <a:gdLst/>
              <a:ahLst/>
              <a:cxnLst>
                <a:cxn ang="0">
                  <a:pos x="9" y="99"/>
                </a:cxn>
                <a:cxn ang="0">
                  <a:pos x="7" y="94"/>
                </a:cxn>
                <a:cxn ang="0">
                  <a:pos x="10" y="91"/>
                </a:cxn>
                <a:cxn ang="0">
                  <a:pos x="7" y="80"/>
                </a:cxn>
                <a:cxn ang="0">
                  <a:pos x="0" y="65"/>
                </a:cxn>
                <a:cxn ang="0">
                  <a:pos x="0" y="55"/>
                </a:cxn>
                <a:cxn ang="0">
                  <a:pos x="3" y="46"/>
                </a:cxn>
                <a:cxn ang="0">
                  <a:pos x="14" y="40"/>
                </a:cxn>
                <a:cxn ang="0">
                  <a:pos x="30" y="37"/>
                </a:cxn>
                <a:cxn ang="0">
                  <a:pos x="35" y="26"/>
                </a:cxn>
                <a:cxn ang="0">
                  <a:pos x="41" y="28"/>
                </a:cxn>
                <a:cxn ang="0">
                  <a:pos x="48" y="16"/>
                </a:cxn>
                <a:cxn ang="0">
                  <a:pos x="60" y="18"/>
                </a:cxn>
                <a:cxn ang="0">
                  <a:pos x="63" y="14"/>
                </a:cxn>
                <a:cxn ang="0">
                  <a:pos x="70" y="7"/>
                </a:cxn>
                <a:cxn ang="0">
                  <a:pos x="76" y="3"/>
                </a:cxn>
                <a:cxn ang="0">
                  <a:pos x="89" y="5"/>
                </a:cxn>
                <a:cxn ang="0">
                  <a:pos x="89" y="13"/>
                </a:cxn>
                <a:cxn ang="0">
                  <a:pos x="92" y="22"/>
                </a:cxn>
                <a:cxn ang="0">
                  <a:pos x="100" y="24"/>
                </a:cxn>
                <a:cxn ang="0">
                  <a:pos x="106" y="29"/>
                </a:cxn>
                <a:cxn ang="0">
                  <a:pos x="109" y="15"/>
                </a:cxn>
                <a:cxn ang="0">
                  <a:pos x="110" y="8"/>
                </a:cxn>
                <a:cxn ang="0">
                  <a:pos x="112" y="0"/>
                </a:cxn>
                <a:cxn ang="0">
                  <a:pos x="115" y="6"/>
                </a:cxn>
                <a:cxn ang="0">
                  <a:pos x="118" y="16"/>
                </a:cxn>
                <a:cxn ang="0">
                  <a:pos x="124" y="18"/>
                </a:cxn>
                <a:cxn ang="0">
                  <a:pos x="127" y="27"/>
                </a:cxn>
                <a:cxn ang="0">
                  <a:pos x="129" y="35"/>
                </a:cxn>
                <a:cxn ang="0">
                  <a:pos x="138" y="42"/>
                </a:cxn>
                <a:cxn ang="0">
                  <a:pos x="143" y="46"/>
                </a:cxn>
                <a:cxn ang="0">
                  <a:pos x="145" y="53"/>
                </a:cxn>
                <a:cxn ang="0">
                  <a:pos x="151" y="59"/>
                </a:cxn>
                <a:cxn ang="0">
                  <a:pos x="154" y="67"/>
                </a:cxn>
                <a:cxn ang="0">
                  <a:pos x="155" y="78"/>
                </a:cxn>
                <a:cxn ang="0">
                  <a:pos x="150" y="91"/>
                </a:cxn>
                <a:cxn ang="0">
                  <a:pos x="144" y="104"/>
                </a:cxn>
                <a:cxn ang="0">
                  <a:pos x="140" y="114"/>
                </a:cxn>
                <a:cxn ang="0">
                  <a:pos x="128" y="119"/>
                </a:cxn>
                <a:cxn ang="0">
                  <a:pos x="121" y="116"/>
                </a:cxn>
                <a:cxn ang="0">
                  <a:pos x="111" y="116"/>
                </a:cxn>
                <a:cxn ang="0">
                  <a:pos x="102" y="110"/>
                </a:cxn>
                <a:cxn ang="0">
                  <a:pos x="98" y="103"/>
                </a:cxn>
                <a:cxn ang="0">
                  <a:pos x="97" y="99"/>
                </a:cxn>
                <a:cxn ang="0">
                  <a:pos x="94" y="102"/>
                </a:cxn>
                <a:cxn ang="0">
                  <a:pos x="92" y="100"/>
                </a:cxn>
                <a:cxn ang="0">
                  <a:pos x="96" y="95"/>
                </a:cxn>
                <a:cxn ang="0">
                  <a:pos x="93" y="94"/>
                </a:cxn>
                <a:cxn ang="0">
                  <a:pos x="86" y="101"/>
                </a:cxn>
                <a:cxn ang="0">
                  <a:pos x="80" y="92"/>
                </a:cxn>
                <a:cxn ang="0">
                  <a:pos x="77" y="89"/>
                </a:cxn>
                <a:cxn ang="0">
                  <a:pos x="69" y="86"/>
                </a:cxn>
                <a:cxn ang="0">
                  <a:pos x="55" y="90"/>
                </a:cxn>
                <a:cxn ang="0">
                  <a:pos x="42" y="92"/>
                </a:cxn>
                <a:cxn ang="0">
                  <a:pos x="34" y="97"/>
                </a:cxn>
                <a:cxn ang="0">
                  <a:pos x="21" y="100"/>
                </a:cxn>
                <a:cxn ang="0">
                  <a:pos x="11" y="100"/>
                </a:cxn>
              </a:cxnLst>
              <a:rect l="0" t="0" r="r" b="b"/>
              <a:pathLst>
                <a:path w="156" h="119">
                  <a:moveTo>
                    <a:pt x="11" y="100"/>
                  </a:moveTo>
                  <a:cubicBezTo>
                    <a:pt x="10" y="100"/>
                    <a:pt x="9" y="99"/>
                    <a:pt x="9" y="99"/>
                  </a:cubicBezTo>
                  <a:cubicBezTo>
                    <a:pt x="8" y="99"/>
                    <a:pt x="8" y="99"/>
                    <a:pt x="7" y="98"/>
                  </a:cubicBezTo>
                  <a:cubicBezTo>
                    <a:pt x="6" y="98"/>
                    <a:pt x="7" y="95"/>
                    <a:pt x="7" y="94"/>
                  </a:cubicBezTo>
                  <a:cubicBezTo>
                    <a:pt x="7" y="93"/>
                    <a:pt x="9" y="95"/>
                    <a:pt x="9" y="95"/>
                  </a:cubicBezTo>
                  <a:cubicBezTo>
                    <a:pt x="9" y="94"/>
                    <a:pt x="10" y="92"/>
                    <a:pt x="10" y="91"/>
                  </a:cubicBezTo>
                  <a:cubicBezTo>
                    <a:pt x="10" y="90"/>
                    <a:pt x="10" y="89"/>
                    <a:pt x="10" y="89"/>
                  </a:cubicBezTo>
                  <a:cubicBezTo>
                    <a:pt x="9" y="85"/>
                    <a:pt x="7" y="83"/>
                    <a:pt x="7" y="80"/>
                  </a:cubicBezTo>
                  <a:cubicBezTo>
                    <a:pt x="6" y="77"/>
                    <a:pt x="6" y="74"/>
                    <a:pt x="5" y="72"/>
                  </a:cubicBezTo>
                  <a:cubicBezTo>
                    <a:pt x="3" y="70"/>
                    <a:pt x="1" y="66"/>
                    <a:pt x="0" y="65"/>
                  </a:cubicBezTo>
                  <a:cubicBezTo>
                    <a:pt x="0" y="64"/>
                    <a:pt x="4" y="64"/>
                    <a:pt x="4" y="62"/>
                  </a:cubicBezTo>
                  <a:cubicBezTo>
                    <a:pt x="3" y="60"/>
                    <a:pt x="0" y="56"/>
                    <a:pt x="0" y="55"/>
                  </a:cubicBezTo>
                  <a:cubicBezTo>
                    <a:pt x="0" y="54"/>
                    <a:pt x="3" y="53"/>
                    <a:pt x="3" y="51"/>
                  </a:cubicBezTo>
                  <a:cubicBezTo>
                    <a:pt x="2" y="49"/>
                    <a:pt x="3" y="46"/>
                    <a:pt x="3" y="46"/>
                  </a:cubicBezTo>
                  <a:cubicBezTo>
                    <a:pt x="4" y="45"/>
                    <a:pt x="9" y="44"/>
                    <a:pt x="10" y="42"/>
                  </a:cubicBezTo>
                  <a:cubicBezTo>
                    <a:pt x="11" y="41"/>
                    <a:pt x="13" y="40"/>
                    <a:pt x="14" y="40"/>
                  </a:cubicBezTo>
                  <a:cubicBezTo>
                    <a:pt x="15" y="40"/>
                    <a:pt x="17" y="41"/>
                    <a:pt x="19" y="40"/>
                  </a:cubicBezTo>
                  <a:cubicBezTo>
                    <a:pt x="21" y="40"/>
                    <a:pt x="29" y="38"/>
                    <a:pt x="30" y="37"/>
                  </a:cubicBezTo>
                  <a:cubicBezTo>
                    <a:pt x="30" y="36"/>
                    <a:pt x="34" y="31"/>
                    <a:pt x="34" y="30"/>
                  </a:cubicBezTo>
                  <a:cubicBezTo>
                    <a:pt x="34" y="29"/>
                    <a:pt x="34" y="27"/>
                    <a:pt x="35" y="26"/>
                  </a:cubicBezTo>
                  <a:cubicBezTo>
                    <a:pt x="35" y="26"/>
                    <a:pt x="37" y="24"/>
                    <a:pt x="38" y="23"/>
                  </a:cubicBezTo>
                  <a:cubicBezTo>
                    <a:pt x="39" y="23"/>
                    <a:pt x="41" y="28"/>
                    <a:pt x="41" y="28"/>
                  </a:cubicBezTo>
                  <a:cubicBezTo>
                    <a:pt x="41" y="28"/>
                    <a:pt x="42" y="22"/>
                    <a:pt x="43" y="21"/>
                  </a:cubicBezTo>
                  <a:cubicBezTo>
                    <a:pt x="44" y="19"/>
                    <a:pt x="47" y="16"/>
                    <a:pt x="48" y="16"/>
                  </a:cubicBezTo>
                  <a:cubicBezTo>
                    <a:pt x="49" y="15"/>
                    <a:pt x="53" y="14"/>
                    <a:pt x="54" y="14"/>
                  </a:cubicBezTo>
                  <a:cubicBezTo>
                    <a:pt x="54" y="14"/>
                    <a:pt x="59" y="18"/>
                    <a:pt x="60" y="18"/>
                  </a:cubicBezTo>
                  <a:cubicBezTo>
                    <a:pt x="61" y="19"/>
                    <a:pt x="63" y="19"/>
                    <a:pt x="64" y="18"/>
                  </a:cubicBezTo>
                  <a:cubicBezTo>
                    <a:pt x="64" y="18"/>
                    <a:pt x="63" y="15"/>
                    <a:pt x="63" y="14"/>
                  </a:cubicBezTo>
                  <a:cubicBezTo>
                    <a:pt x="63" y="14"/>
                    <a:pt x="66" y="9"/>
                    <a:pt x="67" y="9"/>
                  </a:cubicBezTo>
                  <a:cubicBezTo>
                    <a:pt x="68" y="8"/>
                    <a:pt x="69" y="7"/>
                    <a:pt x="70" y="7"/>
                  </a:cubicBezTo>
                  <a:cubicBezTo>
                    <a:pt x="70" y="7"/>
                    <a:pt x="73" y="8"/>
                    <a:pt x="74" y="7"/>
                  </a:cubicBezTo>
                  <a:cubicBezTo>
                    <a:pt x="75" y="7"/>
                    <a:pt x="75" y="3"/>
                    <a:pt x="76" y="3"/>
                  </a:cubicBezTo>
                  <a:cubicBezTo>
                    <a:pt x="77" y="3"/>
                    <a:pt x="80" y="5"/>
                    <a:pt x="81" y="6"/>
                  </a:cubicBezTo>
                  <a:cubicBezTo>
                    <a:pt x="84" y="7"/>
                    <a:pt x="88" y="5"/>
                    <a:pt x="89" y="5"/>
                  </a:cubicBezTo>
                  <a:cubicBezTo>
                    <a:pt x="90" y="5"/>
                    <a:pt x="91" y="7"/>
                    <a:pt x="92" y="8"/>
                  </a:cubicBezTo>
                  <a:cubicBezTo>
                    <a:pt x="93" y="8"/>
                    <a:pt x="89" y="12"/>
                    <a:pt x="89" y="13"/>
                  </a:cubicBezTo>
                  <a:cubicBezTo>
                    <a:pt x="88" y="14"/>
                    <a:pt x="86" y="18"/>
                    <a:pt x="86" y="18"/>
                  </a:cubicBezTo>
                  <a:cubicBezTo>
                    <a:pt x="86" y="18"/>
                    <a:pt x="91" y="21"/>
                    <a:pt x="92" y="22"/>
                  </a:cubicBezTo>
                  <a:cubicBezTo>
                    <a:pt x="93" y="23"/>
                    <a:pt x="95" y="24"/>
                    <a:pt x="96" y="24"/>
                  </a:cubicBezTo>
                  <a:cubicBezTo>
                    <a:pt x="97" y="25"/>
                    <a:pt x="100" y="24"/>
                    <a:pt x="100" y="24"/>
                  </a:cubicBezTo>
                  <a:cubicBezTo>
                    <a:pt x="101" y="25"/>
                    <a:pt x="100" y="27"/>
                    <a:pt x="101" y="27"/>
                  </a:cubicBezTo>
                  <a:cubicBezTo>
                    <a:pt x="101" y="28"/>
                    <a:pt x="104" y="30"/>
                    <a:pt x="106" y="29"/>
                  </a:cubicBezTo>
                  <a:cubicBezTo>
                    <a:pt x="107" y="28"/>
                    <a:pt x="109" y="23"/>
                    <a:pt x="109" y="21"/>
                  </a:cubicBezTo>
                  <a:cubicBezTo>
                    <a:pt x="109" y="20"/>
                    <a:pt x="109" y="16"/>
                    <a:pt x="109" y="15"/>
                  </a:cubicBezTo>
                  <a:cubicBezTo>
                    <a:pt x="109" y="14"/>
                    <a:pt x="110" y="11"/>
                    <a:pt x="110" y="10"/>
                  </a:cubicBezTo>
                  <a:cubicBezTo>
                    <a:pt x="111" y="9"/>
                    <a:pt x="109" y="8"/>
                    <a:pt x="110" y="8"/>
                  </a:cubicBezTo>
                  <a:cubicBezTo>
                    <a:pt x="110" y="7"/>
                    <a:pt x="111" y="5"/>
                    <a:pt x="111" y="5"/>
                  </a:cubicBezTo>
                  <a:cubicBezTo>
                    <a:pt x="111" y="3"/>
                    <a:pt x="111" y="1"/>
                    <a:pt x="112" y="0"/>
                  </a:cubicBezTo>
                  <a:cubicBezTo>
                    <a:pt x="112" y="0"/>
                    <a:pt x="114" y="2"/>
                    <a:pt x="114" y="2"/>
                  </a:cubicBezTo>
                  <a:cubicBezTo>
                    <a:pt x="114" y="2"/>
                    <a:pt x="115" y="5"/>
                    <a:pt x="115" y="6"/>
                  </a:cubicBezTo>
                  <a:cubicBezTo>
                    <a:pt x="115" y="7"/>
                    <a:pt x="117" y="11"/>
                    <a:pt x="117" y="12"/>
                  </a:cubicBezTo>
                  <a:cubicBezTo>
                    <a:pt x="117" y="13"/>
                    <a:pt x="117" y="16"/>
                    <a:pt x="118" y="16"/>
                  </a:cubicBezTo>
                  <a:cubicBezTo>
                    <a:pt x="119" y="16"/>
                    <a:pt x="120" y="15"/>
                    <a:pt x="121" y="15"/>
                  </a:cubicBezTo>
                  <a:cubicBezTo>
                    <a:pt x="122" y="16"/>
                    <a:pt x="124" y="18"/>
                    <a:pt x="124" y="18"/>
                  </a:cubicBezTo>
                  <a:cubicBezTo>
                    <a:pt x="125" y="19"/>
                    <a:pt x="124" y="21"/>
                    <a:pt x="124" y="23"/>
                  </a:cubicBezTo>
                  <a:cubicBezTo>
                    <a:pt x="125" y="24"/>
                    <a:pt x="126" y="26"/>
                    <a:pt x="127" y="27"/>
                  </a:cubicBezTo>
                  <a:cubicBezTo>
                    <a:pt x="127" y="28"/>
                    <a:pt x="127" y="30"/>
                    <a:pt x="127" y="31"/>
                  </a:cubicBezTo>
                  <a:cubicBezTo>
                    <a:pt x="127" y="32"/>
                    <a:pt x="128" y="34"/>
                    <a:pt x="129" y="35"/>
                  </a:cubicBezTo>
                  <a:cubicBezTo>
                    <a:pt x="131" y="36"/>
                    <a:pt x="137" y="38"/>
                    <a:pt x="138" y="39"/>
                  </a:cubicBezTo>
                  <a:cubicBezTo>
                    <a:pt x="138" y="40"/>
                    <a:pt x="138" y="41"/>
                    <a:pt x="138" y="42"/>
                  </a:cubicBezTo>
                  <a:cubicBezTo>
                    <a:pt x="139" y="43"/>
                    <a:pt x="140" y="48"/>
                    <a:pt x="141" y="48"/>
                  </a:cubicBezTo>
                  <a:cubicBezTo>
                    <a:pt x="141" y="48"/>
                    <a:pt x="142" y="46"/>
                    <a:pt x="143" y="46"/>
                  </a:cubicBezTo>
                  <a:cubicBezTo>
                    <a:pt x="144" y="47"/>
                    <a:pt x="145" y="48"/>
                    <a:pt x="145" y="49"/>
                  </a:cubicBezTo>
                  <a:cubicBezTo>
                    <a:pt x="145" y="49"/>
                    <a:pt x="145" y="52"/>
                    <a:pt x="145" y="53"/>
                  </a:cubicBezTo>
                  <a:cubicBezTo>
                    <a:pt x="146" y="53"/>
                    <a:pt x="148" y="54"/>
                    <a:pt x="149" y="55"/>
                  </a:cubicBezTo>
                  <a:cubicBezTo>
                    <a:pt x="150" y="56"/>
                    <a:pt x="151" y="58"/>
                    <a:pt x="151" y="59"/>
                  </a:cubicBezTo>
                  <a:cubicBezTo>
                    <a:pt x="152" y="59"/>
                    <a:pt x="154" y="59"/>
                    <a:pt x="154" y="59"/>
                  </a:cubicBezTo>
                  <a:cubicBezTo>
                    <a:pt x="154" y="60"/>
                    <a:pt x="154" y="65"/>
                    <a:pt x="154" y="67"/>
                  </a:cubicBezTo>
                  <a:cubicBezTo>
                    <a:pt x="155" y="68"/>
                    <a:pt x="156" y="72"/>
                    <a:pt x="156" y="73"/>
                  </a:cubicBezTo>
                  <a:cubicBezTo>
                    <a:pt x="156" y="74"/>
                    <a:pt x="155" y="77"/>
                    <a:pt x="155" y="78"/>
                  </a:cubicBezTo>
                  <a:cubicBezTo>
                    <a:pt x="154" y="80"/>
                    <a:pt x="154" y="86"/>
                    <a:pt x="153" y="87"/>
                  </a:cubicBezTo>
                  <a:cubicBezTo>
                    <a:pt x="153" y="88"/>
                    <a:pt x="151" y="91"/>
                    <a:pt x="150" y="91"/>
                  </a:cubicBezTo>
                  <a:cubicBezTo>
                    <a:pt x="149" y="92"/>
                    <a:pt x="147" y="95"/>
                    <a:pt x="146" y="97"/>
                  </a:cubicBezTo>
                  <a:cubicBezTo>
                    <a:pt x="146" y="98"/>
                    <a:pt x="144" y="102"/>
                    <a:pt x="144" y="104"/>
                  </a:cubicBezTo>
                  <a:cubicBezTo>
                    <a:pt x="143" y="105"/>
                    <a:pt x="142" y="112"/>
                    <a:pt x="142" y="112"/>
                  </a:cubicBezTo>
                  <a:cubicBezTo>
                    <a:pt x="142" y="113"/>
                    <a:pt x="140" y="114"/>
                    <a:pt x="140" y="114"/>
                  </a:cubicBezTo>
                  <a:cubicBezTo>
                    <a:pt x="139" y="114"/>
                    <a:pt x="135" y="113"/>
                    <a:pt x="133" y="114"/>
                  </a:cubicBezTo>
                  <a:cubicBezTo>
                    <a:pt x="132" y="115"/>
                    <a:pt x="129" y="119"/>
                    <a:pt x="128" y="119"/>
                  </a:cubicBezTo>
                  <a:cubicBezTo>
                    <a:pt x="127" y="119"/>
                    <a:pt x="125" y="118"/>
                    <a:pt x="125" y="117"/>
                  </a:cubicBezTo>
                  <a:cubicBezTo>
                    <a:pt x="124" y="116"/>
                    <a:pt x="122" y="115"/>
                    <a:pt x="121" y="116"/>
                  </a:cubicBezTo>
                  <a:cubicBezTo>
                    <a:pt x="119" y="116"/>
                    <a:pt x="118" y="118"/>
                    <a:pt x="117" y="118"/>
                  </a:cubicBezTo>
                  <a:cubicBezTo>
                    <a:pt x="116" y="118"/>
                    <a:pt x="112" y="115"/>
                    <a:pt x="111" y="116"/>
                  </a:cubicBezTo>
                  <a:cubicBezTo>
                    <a:pt x="109" y="116"/>
                    <a:pt x="108" y="116"/>
                    <a:pt x="107" y="116"/>
                  </a:cubicBezTo>
                  <a:cubicBezTo>
                    <a:pt x="106" y="115"/>
                    <a:pt x="102" y="111"/>
                    <a:pt x="102" y="110"/>
                  </a:cubicBezTo>
                  <a:cubicBezTo>
                    <a:pt x="102" y="109"/>
                    <a:pt x="104" y="108"/>
                    <a:pt x="102" y="107"/>
                  </a:cubicBezTo>
                  <a:cubicBezTo>
                    <a:pt x="101" y="105"/>
                    <a:pt x="99" y="103"/>
                    <a:pt x="98" y="103"/>
                  </a:cubicBezTo>
                  <a:cubicBezTo>
                    <a:pt x="97" y="103"/>
                    <a:pt x="97" y="102"/>
                    <a:pt x="98" y="102"/>
                  </a:cubicBezTo>
                  <a:cubicBezTo>
                    <a:pt x="98" y="101"/>
                    <a:pt x="98" y="100"/>
                    <a:pt x="97" y="99"/>
                  </a:cubicBezTo>
                  <a:cubicBezTo>
                    <a:pt x="97" y="98"/>
                    <a:pt x="96" y="98"/>
                    <a:pt x="96" y="98"/>
                  </a:cubicBezTo>
                  <a:cubicBezTo>
                    <a:pt x="95" y="99"/>
                    <a:pt x="95" y="102"/>
                    <a:pt x="94" y="102"/>
                  </a:cubicBezTo>
                  <a:cubicBezTo>
                    <a:pt x="94" y="102"/>
                    <a:pt x="92" y="102"/>
                    <a:pt x="91" y="102"/>
                  </a:cubicBezTo>
                  <a:cubicBezTo>
                    <a:pt x="91" y="102"/>
                    <a:pt x="92" y="100"/>
                    <a:pt x="92" y="100"/>
                  </a:cubicBezTo>
                  <a:cubicBezTo>
                    <a:pt x="92" y="99"/>
                    <a:pt x="94" y="96"/>
                    <a:pt x="94" y="96"/>
                  </a:cubicBezTo>
                  <a:cubicBezTo>
                    <a:pt x="95" y="95"/>
                    <a:pt x="95" y="95"/>
                    <a:pt x="96" y="95"/>
                  </a:cubicBezTo>
                  <a:cubicBezTo>
                    <a:pt x="96" y="94"/>
                    <a:pt x="95" y="89"/>
                    <a:pt x="95" y="89"/>
                  </a:cubicBezTo>
                  <a:cubicBezTo>
                    <a:pt x="95" y="89"/>
                    <a:pt x="93" y="94"/>
                    <a:pt x="93" y="94"/>
                  </a:cubicBezTo>
                  <a:cubicBezTo>
                    <a:pt x="92" y="94"/>
                    <a:pt x="89" y="97"/>
                    <a:pt x="89" y="97"/>
                  </a:cubicBezTo>
                  <a:cubicBezTo>
                    <a:pt x="88" y="98"/>
                    <a:pt x="87" y="101"/>
                    <a:pt x="86" y="101"/>
                  </a:cubicBezTo>
                  <a:cubicBezTo>
                    <a:pt x="86" y="101"/>
                    <a:pt x="85" y="95"/>
                    <a:pt x="83" y="94"/>
                  </a:cubicBezTo>
                  <a:cubicBezTo>
                    <a:pt x="82" y="93"/>
                    <a:pt x="81" y="93"/>
                    <a:pt x="80" y="92"/>
                  </a:cubicBezTo>
                  <a:cubicBezTo>
                    <a:pt x="80" y="91"/>
                    <a:pt x="81" y="90"/>
                    <a:pt x="80" y="90"/>
                  </a:cubicBezTo>
                  <a:cubicBezTo>
                    <a:pt x="80" y="89"/>
                    <a:pt x="78" y="89"/>
                    <a:pt x="77" y="89"/>
                  </a:cubicBezTo>
                  <a:cubicBezTo>
                    <a:pt x="76" y="89"/>
                    <a:pt x="74" y="89"/>
                    <a:pt x="73" y="88"/>
                  </a:cubicBezTo>
                  <a:cubicBezTo>
                    <a:pt x="72" y="88"/>
                    <a:pt x="70" y="86"/>
                    <a:pt x="69" y="86"/>
                  </a:cubicBezTo>
                  <a:cubicBezTo>
                    <a:pt x="67" y="86"/>
                    <a:pt x="63" y="86"/>
                    <a:pt x="61" y="87"/>
                  </a:cubicBezTo>
                  <a:cubicBezTo>
                    <a:pt x="60" y="87"/>
                    <a:pt x="56" y="90"/>
                    <a:pt x="55" y="90"/>
                  </a:cubicBezTo>
                  <a:cubicBezTo>
                    <a:pt x="54" y="90"/>
                    <a:pt x="51" y="89"/>
                    <a:pt x="50" y="90"/>
                  </a:cubicBezTo>
                  <a:cubicBezTo>
                    <a:pt x="48" y="90"/>
                    <a:pt x="43" y="92"/>
                    <a:pt x="42" y="92"/>
                  </a:cubicBezTo>
                  <a:cubicBezTo>
                    <a:pt x="42" y="93"/>
                    <a:pt x="41" y="96"/>
                    <a:pt x="39" y="96"/>
                  </a:cubicBezTo>
                  <a:cubicBezTo>
                    <a:pt x="39" y="97"/>
                    <a:pt x="35" y="97"/>
                    <a:pt x="34" y="97"/>
                  </a:cubicBezTo>
                  <a:cubicBezTo>
                    <a:pt x="32" y="96"/>
                    <a:pt x="27" y="96"/>
                    <a:pt x="26" y="96"/>
                  </a:cubicBezTo>
                  <a:cubicBezTo>
                    <a:pt x="25" y="97"/>
                    <a:pt x="22" y="99"/>
                    <a:pt x="21" y="100"/>
                  </a:cubicBezTo>
                  <a:cubicBezTo>
                    <a:pt x="19" y="101"/>
                    <a:pt x="18" y="102"/>
                    <a:pt x="16" y="102"/>
                  </a:cubicBezTo>
                  <a:cubicBezTo>
                    <a:pt x="13" y="101"/>
                    <a:pt x="11" y="101"/>
                    <a:pt x="11" y="10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8" name="Freeform 20"/>
            <p:cNvSpPr>
              <a:spLocks/>
            </p:cNvSpPr>
            <p:nvPr/>
          </p:nvSpPr>
          <p:spPr bwMode="auto">
            <a:xfrm>
              <a:off x="6554" y="2087"/>
              <a:ext cx="14" cy="24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5" y="3"/>
                </a:cxn>
                <a:cxn ang="0">
                  <a:pos x="6" y="7"/>
                </a:cxn>
                <a:cxn ang="0">
                  <a:pos x="3" y="6"/>
                </a:cxn>
                <a:cxn ang="0">
                  <a:pos x="3" y="8"/>
                </a:cxn>
                <a:cxn ang="0">
                  <a:pos x="1" y="9"/>
                </a:cxn>
              </a:cxnLst>
              <a:rect l="0" t="0" r="r" b="b"/>
              <a:pathLst>
                <a:path w="6" h="10">
                  <a:moveTo>
                    <a:pt x="1" y="9"/>
                  </a:moveTo>
                  <a:cubicBezTo>
                    <a:pt x="1" y="9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6" y="6"/>
                    <a:pt x="6" y="7"/>
                  </a:cubicBezTo>
                  <a:cubicBezTo>
                    <a:pt x="6" y="7"/>
                    <a:pt x="4" y="6"/>
                    <a:pt x="3" y="6"/>
                  </a:cubicBezTo>
                  <a:cubicBezTo>
                    <a:pt x="3" y="6"/>
                    <a:pt x="3" y="8"/>
                    <a:pt x="3" y="8"/>
                  </a:cubicBezTo>
                  <a:cubicBezTo>
                    <a:pt x="3" y="9"/>
                    <a:pt x="2" y="10"/>
                    <a:pt x="1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09" name="Freeform 21"/>
            <p:cNvSpPr>
              <a:spLocks/>
            </p:cNvSpPr>
            <p:nvPr/>
          </p:nvSpPr>
          <p:spPr bwMode="auto">
            <a:xfrm>
              <a:off x="6537" y="2101"/>
              <a:ext cx="12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4" y="5"/>
                </a:cxn>
                <a:cxn ang="0">
                  <a:pos x="3" y="7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5" h="8">
                  <a:moveTo>
                    <a:pt x="0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1" y="1"/>
                    <a:pt x="3" y="1"/>
                    <a:pt x="3" y="1"/>
                  </a:cubicBezTo>
                  <a:cubicBezTo>
                    <a:pt x="4" y="1"/>
                    <a:pt x="5" y="0"/>
                    <a:pt x="5" y="1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4" y="7"/>
                    <a:pt x="2" y="8"/>
                    <a:pt x="2" y="8"/>
                  </a:cubicBezTo>
                  <a:cubicBezTo>
                    <a:pt x="2" y="8"/>
                    <a:pt x="0" y="7"/>
                    <a:pt x="0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0" name="Freeform 22"/>
            <p:cNvSpPr>
              <a:spLocks/>
            </p:cNvSpPr>
            <p:nvPr/>
          </p:nvSpPr>
          <p:spPr bwMode="auto">
            <a:xfrm>
              <a:off x="6533" y="2109"/>
              <a:ext cx="42" cy="4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5"/>
                </a:cxn>
                <a:cxn ang="0">
                  <a:pos x="14" y="1"/>
                </a:cxn>
                <a:cxn ang="0">
                  <a:pos x="16" y="3"/>
                </a:cxn>
                <a:cxn ang="0">
                  <a:pos x="17" y="8"/>
                </a:cxn>
                <a:cxn ang="0">
                  <a:pos x="17" y="13"/>
                </a:cxn>
                <a:cxn ang="0">
                  <a:pos x="16" y="14"/>
                </a:cxn>
                <a:cxn ang="0">
                  <a:pos x="14" y="12"/>
                </a:cxn>
                <a:cxn ang="0">
                  <a:pos x="13" y="15"/>
                </a:cxn>
                <a:cxn ang="0">
                  <a:pos x="14" y="17"/>
                </a:cxn>
                <a:cxn ang="0">
                  <a:pos x="12" y="19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6" y="11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14"/>
                </a:cxn>
              </a:cxnLst>
              <a:rect l="0" t="0" r="r" b="b"/>
              <a:pathLst>
                <a:path w="18" h="19">
                  <a:moveTo>
                    <a:pt x="0" y="14"/>
                  </a:moveTo>
                  <a:cubicBezTo>
                    <a:pt x="0" y="13"/>
                    <a:pt x="0" y="11"/>
                    <a:pt x="0" y="11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3" y="9"/>
                    <a:pt x="5" y="7"/>
                    <a:pt x="6" y="7"/>
                  </a:cubicBezTo>
                  <a:cubicBezTo>
                    <a:pt x="7" y="7"/>
                    <a:pt x="7" y="9"/>
                    <a:pt x="8" y="9"/>
                  </a:cubicBezTo>
                  <a:cubicBezTo>
                    <a:pt x="9" y="9"/>
                    <a:pt x="10" y="7"/>
                    <a:pt x="11" y="7"/>
                  </a:cubicBezTo>
                  <a:cubicBezTo>
                    <a:pt x="11" y="6"/>
                    <a:pt x="13" y="6"/>
                    <a:pt x="13" y="5"/>
                  </a:cubicBezTo>
                  <a:cubicBezTo>
                    <a:pt x="13" y="5"/>
                    <a:pt x="13" y="2"/>
                    <a:pt x="14" y="1"/>
                  </a:cubicBezTo>
                  <a:cubicBezTo>
                    <a:pt x="14" y="0"/>
                    <a:pt x="15" y="2"/>
                    <a:pt x="16" y="3"/>
                  </a:cubicBezTo>
                  <a:cubicBezTo>
                    <a:pt x="16" y="4"/>
                    <a:pt x="17" y="7"/>
                    <a:pt x="17" y="8"/>
                  </a:cubicBezTo>
                  <a:cubicBezTo>
                    <a:pt x="17" y="10"/>
                    <a:pt x="18" y="12"/>
                    <a:pt x="17" y="13"/>
                  </a:cubicBezTo>
                  <a:cubicBezTo>
                    <a:pt x="17" y="13"/>
                    <a:pt x="17" y="15"/>
                    <a:pt x="16" y="14"/>
                  </a:cubicBezTo>
                  <a:cubicBezTo>
                    <a:pt x="15" y="14"/>
                    <a:pt x="14" y="12"/>
                    <a:pt x="14" y="12"/>
                  </a:cubicBezTo>
                  <a:cubicBezTo>
                    <a:pt x="13" y="13"/>
                    <a:pt x="13" y="15"/>
                    <a:pt x="13" y="15"/>
                  </a:cubicBezTo>
                  <a:cubicBezTo>
                    <a:pt x="13" y="15"/>
                    <a:pt x="14" y="17"/>
                    <a:pt x="14" y="17"/>
                  </a:cubicBezTo>
                  <a:cubicBezTo>
                    <a:pt x="14" y="18"/>
                    <a:pt x="13" y="19"/>
                    <a:pt x="12" y="19"/>
                  </a:cubicBezTo>
                  <a:cubicBezTo>
                    <a:pt x="12" y="19"/>
                    <a:pt x="8" y="17"/>
                    <a:pt x="8" y="16"/>
                  </a:cubicBezTo>
                  <a:cubicBezTo>
                    <a:pt x="8" y="15"/>
                    <a:pt x="8" y="13"/>
                    <a:pt x="8" y="13"/>
                  </a:cubicBezTo>
                  <a:cubicBezTo>
                    <a:pt x="8" y="12"/>
                    <a:pt x="6" y="11"/>
                    <a:pt x="6" y="11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3"/>
                    <a:pt x="1" y="14"/>
                    <a:pt x="0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1" name="Freeform 23"/>
            <p:cNvSpPr>
              <a:spLocks/>
            </p:cNvSpPr>
            <p:nvPr/>
          </p:nvSpPr>
          <p:spPr bwMode="auto">
            <a:xfrm>
              <a:off x="6530" y="2090"/>
              <a:ext cx="15" cy="19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1" y="6"/>
                </a:cxn>
              </a:cxnLst>
              <a:rect l="0" t="0" r="r" b="b"/>
              <a:pathLst>
                <a:path w="6" h="8">
                  <a:moveTo>
                    <a:pt x="1" y="6"/>
                  </a:moveTo>
                  <a:cubicBezTo>
                    <a:pt x="1" y="5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3"/>
                    <a:pt x="6" y="3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0" y="8"/>
                    <a:pt x="1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2" name="Freeform 24"/>
            <p:cNvSpPr>
              <a:spLocks/>
            </p:cNvSpPr>
            <p:nvPr/>
          </p:nvSpPr>
          <p:spPr bwMode="auto">
            <a:xfrm>
              <a:off x="6514" y="2033"/>
              <a:ext cx="40" cy="5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9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7"/>
                </a:cxn>
                <a:cxn ang="0">
                  <a:pos x="6" y="10"/>
                </a:cxn>
                <a:cxn ang="0">
                  <a:pos x="6" y="15"/>
                </a:cxn>
                <a:cxn ang="0">
                  <a:pos x="8" y="17"/>
                </a:cxn>
                <a:cxn ang="0">
                  <a:pos x="11" y="16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5" y="22"/>
                </a:cxn>
                <a:cxn ang="0">
                  <a:pos x="10" y="19"/>
                </a:cxn>
                <a:cxn ang="0">
                  <a:pos x="6" y="20"/>
                </a:cxn>
                <a:cxn ang="0">
                  <a:pos x="2" y="19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0"/>
                </a:cxn>
              </a:cxnLst>
              <a:rect l="0" t="0" r="r" b="b"/>
              <a:pathLst>
                <a:path w="17" h="23">
                  <a:moveTo>
                    <a:pt x="0" y="10"/>
                  </a:moveTo>
                  <a:cubicBezTo>
                    <a:pt x="0" y="8"/>
                    <a:pt x="2" y="10"/>
                    <a:pt x="2" y="9"/>
                  </a:cubicBezTo>
                  <a:cubicBezTo>
                    <a:pt x="2" y="8"/>
                    <a:pt x="2" y="5"/>
                    <a:pt x="2" y="4"/>
                  </a:cubicBezTo>
                  <a:cubicBezTo>
                    <a:pt x="2" y="3"/>
                    <a:pt x="2" y="1"/>
                    <a:pt x="3" y="1"/>
                  </a:cubicBezTo>
                  <a:cubicBezTo>
                    <a:pt x="3" y="0"/>
                    <a:pt x="6" y="1"/>
                    <a:pt x="6" y="1"/>
                  </a:cubicBezTo>
                  <a:cubicBezTo>
                    <a:pt x="7" y="1"/>
                    <a:pt x="9" y="0"/>
                    <a:pt x="9" y="1"/>
                  </a:cubicBezTo>
                  <a:cubicBezTo>
                    <a:pt x="9" y="1"/>
                    <a:pt x="10" y="7"/>
                    <a:pt x="10" y="7"/>
                  </a:cubicBezTo>
                  <a:cubicBezTo>
                    <a:pt x="9" y="8"/>
                    <a:pt x="7" y="9"/>
                    <a:pt x="6" y="10"/>
                  </a:cubicBezTo>
                  <a:cubicBezTo>
                    <a:pt x="6" y="11"/>
                    <a:pt x="6" y="14"/>
                    <a:pt x="6" y="15"/>
                  </a:cubicBezTo>
                  <a:cubicBezTo>
                    <a:pt x="6" y="16"/>
                    <a:pt x="8" y="17"/>
                    <a:pt x="8" y="17"/>
                  </a:cubicBezTo>
                  <a:cubicBezTo>
                    <a:pt x="9" y="17"/>
                    <a:pt x="11" y="16"/>
                    <a:pt x="11" y="16"/>
                  </a:cubicBezTo>
                  <a:cubicBezTo>
                    <a:pt x="12" y="17"/>
                    <a:pt x="16" y="18"/>
                    <a:pt x="16" y="18"/>
                  </a:cubicBezTo>
                  <a:cubicBezTo>
                    <a:pt x="17" y="19"/>
                    <a:pt x="16" y="20"/>
                    <a:pt x="16" y="20"/>
                  </a:cubicBezTo>
                  <a:cubicBezTo>
                    <a:pt x="16" y="21"/>
                    <a:pt x="16" y="23"/>
                    <a:pt x="15" y="22"/>
                  </a:cubicBezTo>
                  <a:cubicBezTo>
                    <a:pt x="14" y="22"/>
                    <a:pt x="11" y="19"/>
                    <a:pt x="10" y="19"/>
                  </a:cubicBezTo>
                  <a:cubicBezTo>
                    <a:pt x="10" y="20"/>
                    <a:pt x="7" y="20"/>
                    <a:pt x="6" y="20"/>
                  </a:cubicBezTo>
                  <a:cubicBezTo>
                    <a:pt x="4" y="20"/>
                    <a:pt x="2" y="19"/>
                    <a:pt x="2" y="19"/>
                  </a:cubicBezTo>
                  <a:cubicBezTo>
                    <a:pt x="2" y="18"/>
                    <a:pt x="5" y="16"/>
                    <a:pt x="3" y="15"/>
                  </a:cubicBezTo>
                  <a:cubicBezTo>
                    <a:pt x="2" y="14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3" name="Freeform 25"/>
            <p:cNvSpPr>
              <a:spLocks/>
            </p:cNvSpPr>
            <p:nvPr/>
          </p:nvSpPr>
          <p:spPr bwMode="auto">
            <a:xfrm>
              <a:off x="6514" y="2083"/>
              <a:ext cx="12" cy="1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2"/>
                </a:cxn>
                <a:cxn ang="0">
                  <a:pos x="4" y="6"/>
                </a:cxn>
                <a:cxn ang="0">
                  <a:pos x="1" y="1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2" y="0"/>
                    <a:pt x="5" y="2"/>
                    <a:pt x="5" y="2"/>
                  </a:cubicBezTo>
                  <a:cubicBezTo>
                    <a:pt x="4" y="2"/>
                    <a:pt x="5" y="5"/>
                    <a:pt x="4" y="6"/>
                  </a:cubicBezTo>
                  <a:cubicBezTo>
                    <a:pt x="4" y="6"/>
                    <a:pt x="0" y="2"/>
                    <a:pt x="1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4" name="Freeform 26"/>
            <p:cNvSpPr>
              <a:spLocks/>
            </p:cNvSpPr>
            <p:nvPr/>
          </p:nvSpPr>
          <p:spPr bwMode="auto">
            <a:xfrm>
              <a:off x="6486" y="2099"/>
              <a:ext cx="28" cy="31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1" y="13"/>
                </a:cxn>
                <a:cxn ang="0">
                  <a:pos x="3" y="8"/>
                </a:cxn>
                <a:cxn ang="0">
                  <a:pos x="7" y="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2" y="1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4" y="11"/>
                </a:cxn>
              </a:cxnLst>
              <a:rect l="0" t="0" r="r" b="b"/>
              <a:pathLst>
                <a:path w="12" h="13">
                  <a:moveTo>
                    <a:pt x="4" y="11"/>
                  </a:moveTo>
                  <a:cubicBezTo>
                    <a:pt x="4" y="12"/>
                    <a:pt x="2" y="13"/>
                    <a:pt x="1" y="13"/>
                  </a:cubicBezTo>
                  <a:cubicBezTo>
                    <a:pt x="0" y="12"/>
                    <a:pt x="2" y="9"/>
                    <a:pt x="3" y="8"/>
                  </a:cubicBezTo>
                  <a:cubicBezTo>
                    <a:pt x="5" y="8"/>
                    <a:pt x="5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2"/>
                    <a:pt x="9" y="0"/>
                    <a:pt x="10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12" y="4"/>
                    <a:pt x="12" y="5"/>
                  </a:cubicBezTo>
                  <a:cubicBezTo>
                    <a:pt x="11" y="5"/>
                    <a:pt x="8" y="7"/>
                    <a:pt x="8" y="8"/>
                  </a:cubicBezTo>
                  <a:cubicBezTo>
                    <a:pt x="7" y="8"/>
                    <a:pt x="5" y="11"/>
                    <a:pt x="4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5" name="Freeform 27"/>
            <p:cNvSpPr>
              <a:spLocks/>
            </p:cNvSpPr>
            <p:nvPr/>
          </p:nvSpPr>
          <p:spPr bwMode="auto">
            <a:xfrm>
              <a:off x="6353" y="1988"/>
              <a:ext cx="64" cy="14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6" y="5"/>
                </a:cxn>
                <a:cxn ang="0">
                  <a:pos x="21" y="8"/>
                </a:cxn>
                <a:cxn ang="0">
                  <a:pos x="18" y="10"/>
                </a:cxn>
                <a:cxn ang="0">
                  <a:pos x="16" y="12"/>
                </a:cxn>
                <a:cxn ang="0">
                  <a:pos x="13" y="16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9" y="25"/>
                </a:cxn>
                <a:cxn ang="0">
                  <a:pos x="24" y="30"/>
                </a:cxn>
                <a:cxn ang="0">
                  <a:pos x="27" y="37"/>
                </a:cxn>
                <a:cxn ang="0">
                  <a:pos x="27" y="45"/>
                </a:cxn>
                <a:cxn ang="0">
                  <a:pos x="25" y="49"/>
                </a:cxn>
                <a:cxn ang="0">
                  <a:pos x="17" y="52"/>
                </a:cxn>
                <a:cxn ang="0">
                  <a:pos x="15" y="56"/>
                </a:cxn>
                <a:cxn ang="0">
                  <a:pos x="12" y="58"/>
                </a:cxn>
                <a:cxn ang="0">
                  <a:pos x="8" y="59"/>
                </a:cxn>
                <a:cxn ang="0">
                  <a:pos x="9" y="53"/>
                </a:cxn>
                <a:cxn ang="0">
                  <a:pos x="7" y="52"/>
                </a:cxn>
                <a:cxn ang="0">
                  <a:pos x="10" y="50"/>
                </a:cxn>
                <a:cxn ang="0">
                  <a:pos x="14" y="49"/>
                </a:cxn>
                <a:cxn ang="0">
                  <a:pos x="14" y="46"/>
                </a:cxn>
                <a:cxn ang="0">
                  <a:pos x="19" y="43"/>
                </a:cxn>
                <a:cxn ang="0">
                  <a:pos x="19" y="38"/>
                </a:cxn>
                <a:cxn ang="0">
                  <a:pos x="19" y="32"/>
                </a:cxn>
                <a:cxn ang="0">
                  <a:pos x="16" y="28"/>
                </a:cxn>
                <a:cxn ang="0">
                  <a:pos x="13" y="24"/>
                </a:cxn>
                <a:cxn ang="0">
                  <a:pos x="9" y="19"/>
                </a:cxn>
                <a:cxn ang="0">
                  <a:pos x="5" y="17"/>
                </a:cxn>
                <a:cxn ang="0">
                  <a:pos x="6" y="15"/>
                </a:cxn>
                <a:cxn ang="0">
                  <a:pos x="9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1"/>
                </a:cxn>
                <a:cxn ang="0">
                  <a:pos x="1" y="9"/>
                </a:cxn>
                <a:cxn ang="0">
                  <a:pos x="1" y="5"/>
                </a:cxn>
              </a:cxnLst>
              <a:rect l="0" t="0" r="r" b="b"/>
              <a:pathLst>
                <a:path w="27" h="60">
                  <a:moveTo>
                    <a:pt x="1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10" y="1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7" y="2"/>
                    <a:pt x="15" y="5"/>
                    <a:pt x="16" y="5"/>
                  </a:cubicBezTo>
                  <a:cubicBezTo>
                    <a:pt x="16" y="5"/>
                    <a:pt x="21" y="8"/>
                    <a:pt x="21" y="8"/>
                  </a:cubicBezTo>
                  <a:cubicBezTo>
                    <a:pt x="20" y="8"/>
                    <a:pt x="19" y="10"/>
                    <a:pt x="18" y="10"/>
                  </a:cubicBezTo>
                  <a:cubicBezTo>
                    <a:pt x="17" y="10"/>
                    <a:pt x="17" y="11"/>
                    <a:pt x="16" y="12"/>
                  </a:cubicBezTo>
                  <a:cubicBezTo>
                    <a:pt x="15" y="13"/>
                    <a:pt x="13" y="14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4" y="20"/>
                    <a:pt x="16" y="22"/>
                    <a:pt x="16" y="22"/>
                  </a:cubicBezTo>
                  <a:cubicBezTo>
                    <a:pt x="16" y="23"/>
                    <a:pt x="18" y="25"/>
                    <a:pt x="19" y="25"/>
                  </a:cubicBezTo>
                  <a:cubicBezTo>
                    <a:pt x="19" y="26"/>
                    <a:pt x="23" y="28"/>
                    <a:pt x="24" y="30"/>
                  </a:cubicBezTo>
                  <a:cubicBezTo>
                    <a:pt x="24" y="31"/>
                    <a:pt x="26" y="36"/>
                    <a:pt x="27" y="37"/>
                  </a:cubicBezTo>
                  <a:cubicBezTo>
                    <a:pt x="27" y="38"/>
                    <a:pt x="27" y="43"/>
                    <a:pt x="27" y="45"/>
                  </a:cubicBezTo>
                  <a:cubicBezTo>
                    <a:pt x="26" y="46"/>
                    <a:pt x="25" y="48"/>
                    <a:pt x="25" y="49"/>
                  </a:cubicBezTo>
                  <a:cubicBezTo>
                    <a:pt x="24" y="49"/>
                    <a:pt x="18" y="51"/>
                    <a:pt x="17" y="52"/>
                  </a:cubicBezTo>
                  <a:cubicBezTo>
                    <a:pt x="16" y="53"/>
                    <a:pt x="16" y="56"/>
                    <a:pt x="15" y="56"/>
                  </a:cubicBezTo>
                  <a:cubicBezTo>
                    <a:pt x="14" y="56"/>
                    <a:pt x="12" y="57"/>
                    <a:pt x="12" y="58"/>
                  </a:cubicBezTo>
                  <a:cubicBezTo>
                    <a:pt x="11" y="59"/>
                    <a:pt x="9" y="60"/>
                    <a:pt x="8" y="59"/>
                  </a:cubicBezTo>
                  <a:cubicBezTo>
                    <a:pt x="7" y="59"/>
                    <a:pt x="9" y="53"/>
                    <a:pt x="9" y="53"/>
                  </a:cubicBezTo>
                  <a:cubicBezTo>
                    <a:pt x="8" y="53"/>
                    <a:pt x="8" y="52"/>
                    <a:pt x="7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3" y="50"/>
                    <a:pt x="14" y="49"/>
                  </a:cubicBezTo>
                  <a:cubicBezTo>
                    <a:pt x="15" y="48"/>
                    <a:pt x="13" y="46"/>
                    <a:pt x="14" y="46"/>
                  </a:cubicBezTo>
                  <a:cubicBezTo>
                    <a:pt x="15" y="46"/>
                    <a:pt x="18" y="44"/>
                    <a:pt x="19" y="43"/>
                  </a:cubicBezTo>
                  <a:cubicBezTo>
                    <a:pt x="20" y="42"/>
                    <a:pt x="18" y="38"/>
                    <a:pt x="19" y="38"/>
                  </a:cubicBezTo>
                  <a:cubicBezTo>
                    <a:pt x="19" y="37"/>
                    <a:pt x="19" y="33"/>
                    <a:pt x="19" y="32"/>
                  </a:cubicBezTo>
                  <a:cubicBezTo>
                    <a:pt x="18" y="31"/>
                    <a:pt x="16" y="29"/>
                    <a:pt x="16" y="28"/>
                  </a:cubicBezTo>
                  <a:cubicBezTo>
                    <a:pt x="15" y="27"/>
                    <a:pt x="13" y="25"/>
                    <a:pt x="13" y="24"/>
                  </a:cubicBezTo>
                  <a:cubicBezTo>
                    <a:pt x="12" y="23"/>
                    <a:pt x="10" y="20"/>
                    <a:pt x="9" y="19"/>
                  </a:cubicBezTo>
                  <a:cubicBezTo>
                    <a:pt x="8" y="19"/>
                    <a:pt x="6" y="17"/>
                    <a:pt x="5" y="17"/>
                  </a:cubicBezTo>
                  <a:cubicBezTo>
                    <a:pt x="5" y="17"/>
                    <a:pt x="6" y="15"/>
                    <a:pt x="6" y="15"/>
                  </a:cubicBezTo>
                  <a:cubicBezTo>
                    <a:pt x="6" y="15"/>
                    <a:pt x="9" y="15"/>
                    <a:pt x="9" y="14"/>
                  </a:cubicBezTo>
                  <a:cubicBezTo>
                    <a:pt x="9" y="14"/>
                    <a:pt x="10" y="12"/>
                    <a:pt x="10" y="12"/>
                  </a:cubicBezTo>
                  <a:cubicBezTo>
                    <a:pt x="10" y="12"/>
                    <a:pt x="8" y="10"/>
                    <a:pt x="7" y="10"/>
                  </a:cubicBezTo>
                  <a:cubicBezTo>
                    <a:pt x="6" y="9"/>
                    <a:pt x="5" y="10"/>
                    <a:pt x="5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1" y="8"/>
                    <a:pt x="2" y="6"/>
                    <a:pt x="1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6" name="Freeform 28"/>
            <p:cNvSpPr>
              <a:spLocks/>
            </p:cNvSpPr>
            <p:nvPr/>
          </p:nvSpPr>
          <p:spPr bwMode="auto">
            <a:xfrm>
              <a:off x="6417" y="2137"/>
              <a:ext cx="90" cy="61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0" y="21"/>
                </a:cxn>
                <a:cxn ang="0">
                  <a:pos x="6" y="23"/>
                </a:cxn>
                <a:cxn ang="0">
                  <a:pos x="7" y="18"/>
                </a:cxn>
                <a:cxn ang="0">
                  <a:pos x="13" y="17"/>
                </a:cxn>
                <a:cxn ang="0">
                  <a:pos x="16" y="14"/>
                </a:cxn>
                <a:cxn ang="0">
                  <a:pos x="18" y="11"/>
                </a:cxn>
                <a:cxn ang="0">
                  <a:pos x="24" y="8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30" y="2"/>
                </a:cxn>
                <a:cxn ang="0">
                  <a:pos x="31" y="5"/>
                </a:cxn>
                <a:cxn ang="0">
                  <a:pos x="35" y="7"/>
                </a:cxn>
                <a:cxn ang="0">
                  <a:pos x="38" y="8"/>
                </a:cxn>
                <a:cxn ang="0">
                  <a:pos x="36" y="12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0" y="12"/>
                </a:cxn>
                <a:cxn ang="0">
                  <a:pos x="24" y="12"/>
                </a:cxn>
                <a:cxn ang="0">
                  <a:pos x="22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11" y="25"/>
                </a:cxn>
                <a:cxn ang="0">
                  <a:pos x="5" y="26"/>
                </a:cxn>
                <a:cxn ang="0">
                  <a:pos x="2" y="24"/>
                </a:cxn>
              </a:cxnLst>
              <a:rect l="0" t="0" r="r" b="b"/>
              <a:pathLst>
                <a:path w="38" h="26">
                  <a:moveTo>
                    <a:pt x="2" y="2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20"/>
                    <a:pt x="5" y="23"/>
                    <a:pt x="6" y="23"/>
                  </a:cubicBezTo>
                  <a:cubicBezTo>
                    <a:pt x="6" y="23"/>
                    <a:pt x="7" y="19"/>
                    <a:pt x="7" y="18"/>
                  </a:cubicBezTo>
                  <a:cubicBezTo>
                    <a:pt x="8" y="17"/>
                    <a:pt x="12" y="17"/>
                    <a:pt x="13" y="17"/>
                  </a:cubicBezTo>
                  <a:cubicBezTo>
                    <a:pt x="14" y="17"/>
                    <a:pt x="15" y="15"/>
                    <a:pt x="16" y="14"/>
                  </a:cubicBezTo>
                  <a:cubicBezTo>
                    <a:pt x="17" y="13"/>
                    <a:pt x="17" y="11"/>
                    <a:pt x="18" y="11"/>
                  </a:cubicBezTo>
                  <a:cubicBezTo>
                    <a:pt x="20" y="11"/>
                    <a:pt x="23" y="8"/>
                    <a:pt x="24" y="8"/>
                  </a:cubicBezTo>
                  <a:cubicBezTo>
                    <a:pt x="25" y="7"/>
                    <a:pt x="27" y="2"/>
                    <a:pt x="28" y="2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1" y="0"/>
                    <a:pt x="30" y="2"/>
                    <a:pt x="30" y="2"/>
                  </a:cubicBezTo>
                  <a:cubicBezTo>
                    <a:pt x="30" y="2"/>
                    <a:pt x="31" y="5"/>
                    <a:pt x="31" y="5"/>
                  </a:cubicBezTo>
                  <a:cubicBezTo>
                    <a:pt x="31" y="6"/>
                    <a:pt x="34" y="6"/>
                    <a:pt x="35" y="7"/>
                  </a:cubicBezTo>
                  <a:cubicBezTo>
                    <a:pt x="36" y="7"/>
                    <a:pt x="38" y="7"/>
                    <a:pt x="38" y="8"/>
                  </a:cubicBezTo>
                  <a:cubicBezTo>
                    <a:pt x="38" y="9"/>
                    <a:pt x="37" y="11"/>
                    <a:pt x="36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12"/>
                    <a:pt x="25" y="12"/>
                    <a:pt x="24" y="12"/>
                  </a:cubicBezTo>
                  <a:cubicBezTo>
                    <a:pt x="23" y="13"/>
                    <a:pt x="22" y="17"/>
                    <a:pt x="22" y="18"/>
                  </a:cubicBezTo>
                  <a:cubicBezTo>
                    <a:pt x="22" y="19"/>
                    <a:pt x="19" y="23"/>
                    <a:pt x="18" y="23"/>
                  </a:cubicBezTo>
                  <a:cubicBezTo>
                    <a:pt x="17" y="24"/>
                    <a:pt x="14" y="23"/>
                    <a:pt x="13" y="23"/>
                  </a:cubicBezTo>
                  <a:cubicBezTo>
                    <a:pt x="11" y="22"/>
                    <a:pt x="11" y="24"/>
                    <a:pt x="11" y="25"/>
                  </a:cubicBezTo>
                  <a:cubicBezTo>
                    <a:pt x="11" y="26"/>
                    <a:pt x="6" y="26"/>
                    <a:pt x="5" y="26"/>
                  </a:cubicBezTo>
                  <a:cubicBezTo>
                    <a:pt x="3" y="26"/>
                    <a:pt x="2" y="25"/>
                    <a:pt x="2" y="2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7" name="Freeform 29"/>
            <p:cNvSpPr>
              <a:spLocks/>
            </p:cNvSpPr>
            <p:nvPr/>
          </p:nvSpPr>
          <p:spPr bwMode="auto">
            <a:xfrm>
              <a:off x="6332" y="2146"/>
              <a:ext cx="40" cy="4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16" y="17"/>
                </a:cxn>
                <a:cxn ang="0">
                  <a:pos x="16" y="20"/>
                </a:cxn>
                <a:cxn ang="0">
                  <a:pos x="13" y="19"/>
                </a:cxn>
                <a:cxn ang="0">
                  <a:pos x="5" y="14"/>
                </a:cxn>
                <a:cxn ang="0">
                  <a:pos x="3" y="10"/>
                </a:cxn>
              </a:cxnLst>
              <a:rect l="0" t="0" r="r" b="b"/>
              <a:pathLst>
                <a:path w="17" h="20">
                  <a:moveTo>
                    <a:pt x="3" y="10"/>
                  </a:moveTo>
                  <a:cubicBezTo>
                    <a:pt x="2" y="9"/>
                    <a:pt x="1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3"/>
                    <a:pt x="5" y="3"/>
                  </a:cubicBezTo>
                  <a:cubicBezTo>
                    <a:pt x="5" y="3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3"/>
                    <a:pt x="13" y="5"/>
                    <a:pt x="13" y="6"/>
                  </a:cubicBezTo>
                  <a:cubicBezTo>
                    <a:pt x="13" y="8"/>
                    <a:pt x="13" y="11"/>
                    <a:pt x="13" y="12"/>
                  </a:cubicBezTo>
                  <a:cubicBezTo>
                    <a:pt x="13" y="14"/>
                    <a:pt x="16" y="17"/>
                    <a:pt x="16" y="17"/>
                  </a:cubicBezTo>
                  <a:cubicBezTo>
                    <a:pt x="16" y="18"/>
                    <a:pt x="17" y="19"/>
                    <a:pt x="16" y="20"/>
                  </a:cubicBezTo>
                  <a:cubicBezTo>
                    <a:pt x="15" y="20"/>
                    <a:pt x="14" y="19"/>
                    <a:pt x="13" y="19"/>
                  </a:cubicBezTo>
                  <a:cubicBezTo>
                    <a:pt x="12" y="19"/>
                    <a:pt x="6" y="15"/>
                    <a:pt x="5" y="14"/>
                  </a:cubicBezTo>
                  <a:cubicBezTo>
                    <a:pt x="3" y="12"/>
                    <a:pt x="5" y="12"/>
                    <a:pt x="3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8" name="Freeform 30"/>
            <p:cNvSpPr>
              <a:spLocks/>
            </p:cNvSpPr>
            <p:nvPr/>
          </p:nvSpPr>
          <p:spPr bwMode="auto">
            <a:xfrm>
              <a:off x="6332" y="1995"/>
              <a:ext cx="68" cy="116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14" y="8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15" y="12"/>
                </a:cxn>
                <a:cxn ang="0">
                  <a:pos x="14" y="14"/>
                </a:cxn>
                <a:cxn ang="0">
                  <a:pos x="18" y="16"/>
                </a:cxn>
                <a:cxn ang="0">
                  <a:pos x="22" y="21"/>
                </a:cxn>
                <a:cxn ang="0">
                  <a:pos x="25" y="25"/>
                </a:cxn>
                <a:cxn ang="0">
                  <a:pos x="28" y="29"/>
                </a:cxn>
                <a:cxn ang="0">
                  <a:pos x="28" y="35"/>
                </a:cxn>
                <a:cxn ang="0">
                  <a:pos x="28" y="40"/>
                </a:cxn>
                <a:cxn ang="0">
                  <a:pos x="23" y="43"/>
                </a:cxn>
                <a:cxn ang="0">
                  <a:pos x="23" y="46"/>
                </a:cxn>
                <a:cxn ang="0">
                  <a:pos x="19" y="47"/>
                </a:cxn>
                <a:cxn ang="0">
                  <a:pos x="16" y="49"/>
                </a:cxn>
                <a:cxn ang="0">
                  <a:pos x="14" y="48"/>
                </a:cxn>
                <a:cxn ang="0">
                  <a:pos x="11" y="47"/>
                </a:cxn>
                <a:cxn ang="0">
                  <a:pos x="9" y="43"/>
                </a:cxn>
                <a:cxn ang="0">
                  <a:pos x="11" y="41"/>
                </a:cxn>
                <a:cxn ang="0">
                  <a:pos x="9" y="37"/>
                </a:cxn>
                <a:cxn ang="0">
                  <a:pos x="13" y="33"/>
                </a:cxn>
                <a:cxn ang="0">
                  <a:pos x="19" y="33"/>
                </a:cxn>
                <a:cxn ang="0">
                  <a:pos x="20" y="28"/>
                </a:cxn>
                <a:cxn ang="0">
                  <a:pos x="18" y="25"/>
                </a:cxn>
                <a:cxn ang="0">
                  <a:pos x="17" y="21"/>
                </a:cxn>
                <a:cxn ang="0">
                  <a:pos x="13" y="17"/>
                </a:cxn>
                <a:cxn ang="0">
                  <a:pos x="10" y="19"/>
                </a:cxn>
                <a:cxn ang="0">
                  <a:pos x="6" y="19"/>
                </a:cxn>
                <a:cxn ang="0">
                  <a:pos x="3" y="21"/>
                </a:cxn>
                <a:cxn ang="0">
                  <a:pos x="4" y="15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1" y="10"/>
                </a:cxn>
              </a:cxnLst>
              <a:rect l="0" t="0" r="r" b="b"/>
              <a:pathLst>
                <a:path w="29" h="49">
                  <a:moveTo>
                    <a:pt x="1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0" y="5"/>
                    <a:pt x="10" y="6"/>
                  </a:cubicBezTo>
                  <a:cubicBezTo>
                    <a:pt x="11" y="8"/>
                    <a:pt x="13" y="8"/>
                    <a:pt x="14" y="8"/>
                  </a:cubicBezTo>
                  <a:cubicBezTo>
                    <a:pt x="14" y="7"/>
                    <a:pt x="15" y="6"/>
                    <a:pt x="16" y="7"/>
                  </a:cubicBezTo>
                  <a:cubicBezTo>
                    <a:pt x="17" y="7"/>
                    <a:pt x="19" y="9"/>
                    <a:pt x="19" y="9"/>
                  </a:cubicBezTo>
                  <a:cubicBezTo>
                    <a:pt x="19" y="9"/>
                    <a:pt x="18" y="11"/>
                    <a:pt x="18" y="11"/>
                  </a:cubicBezTo>
                  <a:cubicBezTo>
                    <a:pt x="18" y="12"/>
                    <a:pt x="15" y="12"/>
                    <a:pt x="15" y="12"/>
                  </a:cubicBezTo>
                  <a:cubicBezTo>
                    <a:pt x="15" y="12"/>
                    <a:pt x="14" y="14"/>
                    <a:pt x="14" y="14"/>
                  </a:cubicBezTo>
                  <a:cubicBezTo>
                    <a:pt x="15" y="14"/>
                    <a:pt x="17" y="16"/>
                    <a:pt x="18" y="16"/>
                  </a:cubicBezTo>
                  <a:cubicBezTo>
                    <a:pt x="19" y="17"/>
                    <a:pt x="21" y="20"/>
                    <a:pt x="22" y="21"/>
                  </a:cubicBezTo>
                  <a:cubicBezTo>
                    <a:pt x="22" y="22"/>
                    <a:pt x="24" y="24"/>
                    <a:pt x="25" y="25"/>
                  </a:cubicBezTo>
                  <a:cubicBezTo>
                    <a:pt x="25" y="26"/>
                    <a:pt x="27" y="28"/>
                    <a:pt x="28" y="29"/>
                  </a:cubicBezTo>
                  <a:cubicBezTo>
                    <a:pt x="28" y="30"/>
                    <a:pt x="28" y="34"/>
                    <a:pt x="28" y="35"/>
                  </a:cubicBezTo>
                  <a:cubicBezTo>
                    <a:pt x="27" y="35"/>
                    <a:pt x="29" y="39"/>
                    <a:pt x="28" y="40"/>
                  </a:cubicBezTo>
                  <a:cubicBezTo>
                    <a:pt x="27" y="41"/>
                    <a:pt x="24" y="43"/>
                    <a:pt x="23" y="43"/>
                  </a:cubicBezTo>
                  <a:cubicBezTo>
                    <a:pt x="22" y="43"/>
                    <a:pt x="24" y="45"/>
                    <a:pt x="23" y="46"/>
                  </a:cubicBezTo>
                  <a:cubicBezTo>
                    <a:pt x="22" y="47"/>
                    <a:pt x="20" y="46"/>
                    <a:pt x="19" y="47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13" y="48"/>
                    <a:pt x="11" y="48"/>
                    <a:pt x="11" y="47"/>
                  </a:cubicBezTo>
                  <a:cubicBezTo>
                    <a:pt x="11" y="46"/>
                    <a:pt x="10" y="44"/>
                    <a:pt x="9" y="43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8" y="37"/>
                    <a:pt x="9" y="37"/>
                  </a:cubicBezTo>
                  <a:cubicBezTo>
                    <a:pt x="9" y="36"/>
                    <a:pt x="12" y="34"/>
                    <a:pt x="13" y="33"/>
                  </a:cubicBezTo>
                  <a:cubicBezTo>
                    <a:pt x="14" y="33"/>
                    <a:pt x="18" y="34"/>
                    <a:pt x="19" y="33"/>
                  </a:cubicBezTo>
                  <a:cubicBezTo>
                    <a:pt x="20" y="33"/>
                    <a:pt x="20" y="30"/>
                    <a:pt x="20" y="28"/>
                  </a:cubicBezTo>
                  <a:cubicBezTo>
                    <a:pt x="20" y="27"/>
                    <a:pt x="19" y="27"/>
                    <a:pt x="18" y="25"/>
                  </a:cubicBezTo>
                  <a:cubicBezTo>
                    <a:pt x="17" y="24"/>
                    <a:pt x="18" y="21"/>
                    <a:pt x="17" y="21"/>
                  </a:cubicBezTo>
                  <a:cubicBezTo>
                    <a:pt x="16" y="20"/>
                    <a:pt x="14" y="17"/>
                    <a:pt x="13" y="17"/>
                  </a:cubicBezTo>
                  <a:cubicBezTo>
                    <a:pt x="12" y="17"/>
                    <a:pt x="11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6" y="20"/>
                    <a:pt x="3" y="22"/>
                    <a:pt x="3" y="21"/>
                  </a:cubicBezTo>
                  <a:cubicBezTo>
                    <a:pt x="2" y="20"/>
                    <a:pt x="4" y="16"/>
                    <a:pt x="4" y="15"/>
                  </a:cubicBezTo>
                  <a:cubicBezTo>
                    <a:pt x="4" y="13"/>
                    <a:pt x="4" y="12"/>
                    <a:pt x="2" y="13"/>
                  </a:cubicBezTo>
                  <a:cubicBezTo>
                    <a:pt x="1" y="13"/>
                    <a:pt x="0" y="14"/>
                    <a:pt x="0" y="13"/>
                  </a:cubicBezTo>
                  <a:cubicBezTo>
                    <a:pt x="0" y="12"/>
                    <a:pt x="1" y="10"/>
                    <a:pt x="1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19" name="Freeform 31"/>
            <p:cNvSpPr>
              <a:spLocks/>
            </p:cNvSpPr>
            <p:nvPr/>
          </p:nvSpPr>
          <p:spPr bwMode="auto">
            <a:xfrm>
              <a:off x="6306" y="2016"/>
              <a:ext cx="73" cy="135"/>
            </a:xfrm>
            <a:custGeom>
              <a:avLst/>
              <a:gdLst/>
              <a:ahLst/>
              <a:cxnLst>
                <a:cxn ang="0">
                  <a:pos x="3" y="47"/>
                </a:cxn>
                <a:cxn ang="0">
                  <a:pos x="3" y="39"/>
                </a:cxn>
                <a:cxn ang="0">
                  <a:pos x="3" y="38"/>
                </a:cxn>
                <a:cxn ang="0">
                  <a:pos x="7" y="33"/>
                </a:cxn>
                <a:cxn ang="0">
                  <a:pos x="7" y="28"/>
                </a:cxn>
                <a:cxn ang="0">
                  <a:pos x="5" y="24"/>
                </a:cxn>
                <a:cxn ang="0">
                  <a:pos x="5" y="20"/>
                </a:cxn>
                <a:cxn ang="0">
                  <a:pos x="5" y="14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5" y="5"/>
                </a:cxn>
                <a:cxn ang="0">
                  <a:pos x="14" y="12"/>
                </a:cxn>
                <a:cxn ang="0">
                  <a:pos x="17" y="10"/>
                </a:cxn>
                <a:cxn ang="0">
                  <a:pos x="21" y="10"/>
                </a:cxn>
                <a:cxn ang="0">
                  <a:pos x="24" y="8"/>
                </a:cxn>
                <a:cxn ang="0">
                  <a:pos x="28" y="12"/>
                </a:cxn>
                <a:cxn ang="0">
                  <a:pos x="29" y="16"/>
                </a:cxn>
                <a:cxn ang="0">
                  <a:pos x="31" y="19"/>
                </a:cxn>
                <a:cxn ang="0">
                  <a:pos x="30" y="24"/>
                </a:cxn>
                <a:cxn ang="0">
                  <a:pos x="24" y="24"/>
                </a:cxn>
                <a:cxn ang="0">
                  <a:pos x="20" y="28"/>
                </a:cxn>
                <a:cxn ang="0">
                  <a:pos x="22" y="32"/>
                </a:cxn>
                <a:cxn ang="0">
                  <a:pos x="20" y="34"/>
                </a:cxn>
                <a:cxn ang="0">
                  <a:pos x="17" y="32"/>
                </a:cxn>
                <a:cxn ang="0">
                  <a:pos x="14" y="30"/>
                </a:cxn>
                <a:cxn ang="0">
                  <a:pos x="14" y="27"/>
                </a:cxn>
                <a:cxn ang="0">
                  <a:pos x="11" y="27"/>
                </a:cxn>
                <a:cxn ang="0">
                  <a:pos x="10" y="33"/>
                </a:cxn>
                <a:cxn ang="0">
                  <a:pos x="8" y="40"/>
                </a:cxn>
                <a:cxn ang="0">
                  <a:pos x="8" y="43"/>
                </a:cxn>
                <a:cxn ang="0">
                  <a:pos x="11" y="43"/>
                </a:cxn>
                <a:cxn ang="0">
                  <a:pos x="12" y="47"/>
                </a:cxn>
                <a:cxn ang="0">
                  <a:pos x="14" y="52"/>
                </a:cxn>
                <a:cxn ang="0">
                  <a:pos x="17" y="52"/>
                </a:cxn>
                <a:cxn ang="0">
                  <a:pos x="19" y="55"/>
                </a:cxn>
                <a:cxn ang="0">
                  <a:pos x="16" y="57"/>
                </a:cxn>
                <a:cxn ang="0">
                  <a:pos x="14" y="55"/>
                </a:cxn>
                <a:cxn ang="0">
                  <a:pos x="11" y="55"/>
                </a:cxn>
                <a:cxn ang="0">
                  <a:pos x="5" y="48"/>
                </a:cxn>
                <a:cxn ang="0">
                  <a:pos x="3" y="47"/>
                </a:cxn>
              </a:cxnLst>
              <a:rect l="0" t="0" r="r" b="b"/>
              <a:pathLst>
                <a:path w="31" h="57">
                  <a:moveTo>
                    <a:pt x="3" y="47"/>
                  </a:moveTo>
                  <a:cubicBezTo>
                    <a:pt x="3" y="45"/>
                    <a:pt x="3" y="42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29"/>
                    <a:pt x="7" y="28"/>
                  </a:cubicBezTo>
                  <a:cubicBezTo>
                    <a:pt x="7" y="28"/>
                    <a:pt x="6" y="25"/>
                    <a:pt x="5" y="24"/>
                  </a:cubicBezTo>
                  <a:cubicBezTo>
                    <a:pt x="5" y="23"/>
                    <a:pt x="5" y="21"/>
                    <a:pt x="5" y="20"/>
                  </a:cubicBezTo>
                  <a:cubicBezTo>
                    <a:pt x="5" y="19"/>
                    <a:pt x="5" y="16"/>
                    <a:pt x="5" y="14"/>
                  </a:cubicBezTo>
                  <a:cubicBezTo>
                    <a:pt x="5" y="13"/>
                    <a:pt x="0" y="8"/>
                    <a:pt x="1" y="8"/>
                  </a:cubicBezTo>
                  <a:cubicBezTo>
                    <a:pt x="1" y="7"/>
                    <a:pt x="2" y="4"/>
                    <a:pt x="2" y="3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2" y="2"/>
                    <a:pt x="12" y="3"/>
                  </a:cubicBezTo>
                  <a:cubicBezTo>
                    <a:pt x="11" y="5"/>
                    <a:pt x="12" y="4"/>
                    <a:pt x="14" y="3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7"/>
                    <a:pt x="14" y="11"/>
                    <a:pt x="14" y="12"/>
                  </a:cubicBezTo>
                  <a:cubicBezTo>
                    <a:pt x="14" y="13"/>
                    <a:pt x="17" y="11"/>
                    <a:pt x="17" y="10"/>
                  </a:cubicBezTo>
                  <a:cubicBezTo>
                    <a:pt x="18" y="10"/>
                    <a:pt x="20" y="10"/>
                    <a:pt x="21" y="10"/>
                  </a:cubicBezTo>
                  <a:cubicBezTo>
                    <a:pt x="22" y="10"/>
                    <a:pt x="23" y="8"/>
                    <a:pt x="24" y="8"/>
                  </a:cubicBezTo>
                  <a:cubicBezTo>
                    <a:pt x="25" y="8"/>
                    <a:pt x="27" y="11"/>
                    <a:pt x="28" y="12"/>
                  </a:cubicBezTo>
                  <a:cubicBezTo>
                    <a:pt x="29" y="12"/>
                    <a:pt x="28" y="15"/>
                    <a:pt x="29" y="16"/>
                  </a:cubicBezTo>
                  <a:cubicBezTo>
                    <a:pt x="30" y="18"/>
                    <a:pt x="31" y="18"/>
                    <a:pt x="31" y="19"/>
                  </a:cubicBezTo>
                  <a:cubicBezTo>
                    <a:pt x="31" y="21"/>
                    <a:pt x="31" y="24"/>
                    <a:pt x="30" y="24"/>
                  </a:cubicBezTo>
                  <a:cubicBezTo>
                    <a:pt x="29" y="25"/>
                    <a:pt x="25" y="24"/>
                    <a:pt x="24" y="24"/>
                  </a:cubicBezTo>
                  <a:cubicBezTo>
                    <a:pt x="23" y="25"/>
                    <a:pt x="20" y="27"/>
                    <a:pt x="20" y="28"/>
                  </a:cubicBezTo>
                  <a:cubicBezTo>
                    <a:pt x="19" y="28"/>
                    <a:pt x="22" y="32"/>
                    <a:pt x="22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3"/>
                    <a:pt x="18" y="32"/>
                    <a:pt x="17" y="32"/>
                  </a:cubicBezTo>
                  <a:cubicBezTo>
                    <a:pt x="16" y="31"/>
                    <a:pt x="14" y="31"/>
                    <a:pt x="14" y="30"/>
                  </a:cubicBezTo>
                  <a:cubicBezTo>
                    <a:pt x="14" y="29"/>
                    <a:pt x="15" y="28"/>
                    <a:pt x="14" y="27"/>
                  </a:cubicBezTo>
                  <a:cubicBezTo>
                    <a:pt x="14" y="27"/>
                    <a:pt x="11" y="27"/>
                    <a:pt x="11" y="27"/>
                  </a:cubicBezTo>
                  <a:cubicBezTo>
                    <a:pt x="10" y="28"/>
                    <a:pt x="10" y="33"/>
                    <a:pt x="10" y="33"/>
                  </a:cubicBezTo>
                  <a:cubicBezTo>
                    <a:pt x="9" y="34"/>
                    <a:pt x="8" y="39"/>
                    <a:pt x="8" y="40"/>
                  </a:cubicBezTo>
                  <a:cubicBezTo>
                    <a:pt x="8" y="42"/>
                    <a:pt x="8" y="43"/>
                    <a:pt x="8" y="43"/>
                  </a:cubicBezTo>
                  <a:cubicBezTo>
                    <a:pt x="8" y="43"/>
                    <a:pt x="11" y="42"/>
                    <a:pt x="11" y="43"/>
                  </a:cubicBezTo>
                  <a:cubicBezTo>
                    <a:pt x="11" y="44"/>
                    <a:pt x="11" y="45"/>
                    <a:pt x="12" y="47"/>
                  </a:cubicBezTo>
                  <a:cubicBezTo>
                    <a:pt x="12" y="48"/>
                    <a:pt x="12" y="51"/>
                    <a:pt x="14" y="52"/>
                  </a:cubicBezTo>
                  <a:cubicBezTo>
                    <a:pt x="15" y="53"/>
                    <a:pt x="16" y="52"/>
                    <a:pt x="17" y="52"/>
                  </a:cubicBezTo>
                  <a:cubicBezTo>
                    <a:pt x="17" y="53"/>
                    <a:pt x="18" y="54"/>
                    <a:pt x="19" y="55"/>
                  </a:cubicBezTo>
                  <a:cubicBezTo>
                    <a:pt x="19" y="55"/>
                    <a:pt x="16" y="57"/>
                    <a:pt x="16" y="57"/>
                  </a:cubicBezTo>
                  <a:cubicBezTo>
                    <a:pt x="15" y="57"/>
                    <a:pt x="14" y="55"/>
                    <a:pt x="14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3"/>
                    <a:pt x="5" y="48"/>
                    <a:pt x="5" y="48"/>
                  </a:cubicBezTo>
                  <a:cubicBezTo>
                    <a:pt x="4" y="48"/>
                    <a:pt x="3" y="49"/>
                    <a:pt x="3" y="4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0" name="Freeform 32"/>
            <p:cNvSpPr>
              <a:spLocks/>
            </p:cNvSpPr>
            <p:nvPr/>
          </p:nvSpPr>
          <p:spPr bwMode="auto">
            <a:xfrm>
              <a:off x="6613" y="2208"/>
              <a:ext cx="92" cy="8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7"/>
                </a:cxn>
                <a:cxn ang="0">
                  <a:pos x="16" y="11"/>
                </a:cxn>
                <a:cxn ang="0">
                  <a:pos x="19" y="11"/>
                </a:cxn>
                <a:cxn ang="0">
                  <a:pos x="23" y="7"/>
                </a:cxn>
                <a:cxn ang="0">
                  <a:pos x="27" y="5"/>
                </a:cxn>
                <a:cxn ang="0">
                  <a:pos x="35" y="7"/>
                </a:cxn>
                <a:cxn ang="0">
                  <a:pos x="39" y="9"/>
                </a:cxn>
                <a:cxn ang="0">
                  <a:pos x="39" y="34"/>
                </a:cxn>
                <a:cxn ang="0">
                  <a:pos x="34" y="30"/>
                </a:cxn>
                <a:cxn ang="0">
                  <a:pos x="30" y="31"/>
                </a:cxn>
                <a:cxn ang="0">
                  <a:pos x="26" y="31"/>
                </a:cxn>
                <a:cxn ang="0">
                  <a:pos x="29" y="27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5" y="18"/>
                </a:cxn>
                <a:cxn ang="0">
                  <a:pos x="16" y="15"/>
                </a:cxn>
                <a:cxn ang="0">
                  <a:pos x="11" y="13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10" y="9"/>
                </a:cxn>
                <a:cxn ang="0">
                  <a:pos x="6" y="7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0" y="4"/>
                </a:cxn>
              </a:cxnLst>
              <a:rect l="0" t="0" r="r" b="b"/>
              <a:pathLst>
                <a:path w="39" h="34">
                  <a:moveTo>
                    <a:pt x="0" y="4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2"/>
                    <a:pt x="10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3" y="2"/>
                    <a:pt x="13" y="5"/>
                    <a:pt x="13" y="7"/>
                  </a:cubicBezTo>
                  <a:cubicBezTo>
                    <a:pt x="13" y="8"/>
                    <a:pt x="15" y="11"/>
                    <a:pt x="16" y="11"/>
                  </a:cubicBezTo>
                  <a:cubicBezTo>
                    <a:pt x="17" y="12"/>
                    <a:pt x="18" y="12"/>
                    <a:pt x="19" y="11"/>
                  </a:cubicBezTo>
                  <a:cubicBezTo>
                    <a:pt x="19" y="9"/>
                    <a:pt x="22" y="8"/>
                    <a:pt x="23" y="7"/>
                  </a:cubicBezTo>
                  <a:cubicBezTo>
                    <a:pt x="24" y="6"/>
                    <a:pt x="26" y="4"/>
                    <a:pt x="27" y="5"/>
                  </a:cubicBezTo>
                  <a:cubicBezTo>
                    <a:pt x="29" y="5"/>
                    <a:pt x="33" y="7"/>
                    <a:pt x="35" y="7"/>
                  </a:cubicBezTo>
                  <a:cubicBezTo>
                    <a:pt x="36" y="8"/>
                    <a:pt x="37" y="8"/>
                    <a:pt x="39" y="9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2"/>
                    <a:pt x="35" y="30"/>
                    <a:pt x="34" y="30"/>
                  </a:cubicBezTo>
                  <a:cubicBezTo>
                    <a:pt x="33" y="30"/>
                    <a:pt x="32" y="31"/>
                    <a:pt x="30" y="31"/>
                  </a:cubicBezTo>
                  <a:cubicBezTo>
                    <a:pt x="29" y="31"/>
                    <a:pt x="26" y="32"/>
                    <a:pt x="26" y="31"/>
                  </a:cubicBezTo>
                  <a:cubicBezTo>
                    <a:pt x="26" y="30"/>
                    <a:pt x="28" y="27"/>
                    <a:pt x="29" y="27"/>
                  </a:cubicBezTo>
                  <a:cubicBezTo>
                    <a:pt x="30" y="27"/>
                    <a:pt x="32" y="26"/>
                    <a:pt x="32" y="26"/>
                  </a:cubicBezTo>
                  <a:cubicBezTo>
                    <a:pt x="32" y="25"/>
                    <a:pt x="29" y="23"/>
                    <a:pt x="28" y="22"/>
                  </a:cubicBezTo>
                  <a:cubicBezTo>
                    <a:pt x="28" y="20"/>
                    <a:pt x="27" y="19"/>
                    <a:pt x="25" y="18"/>
                  </a:cubicBezTo>
                  <a:cubicBezTo>
                    <a:pt x="24" y="18"/>
                    <a:pt x="17" y="16"/>
                    <a:pt x="16" y="15"/>
                  </a:cubicBezTo>
                  <a:cubicBezTo>
                    <a:pt x="14" y="15"/>
                    <a:pt x="12" y="13"/>
                    <a:pt x="11" y="13"/>
                  </a:cubicBezTo>
                  <a:cubicBezTo>
                    <a:pt x="10" y="13"/>
                    <a:pt x="10" y="15"/>
                    <a:pt x="9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7" y="13"/>
                    <a:pt x="6" y="12"/>
                  </a:cubicBezTo>
                  <a:cubicBezTo>
                    <a:pt x="6" y="11"/>
                    <a:pt x="4" y="11"/>
                    <a:pt x="4" y="10"/>
                  </a:cubicBezTo>
                  <a:cubicBezTo>
                    <a:pt x="4" y="9"/>
                    <a:pt x="10" y="9"/>
                    <a:pt x="10" y="9"/>
                  </a:cubicBezTo>
                  <a:cubicBezTo>
                    <a:pt x="10" y="8"/>
                    <a:pt x="7" y="7"/>
                    <a:pt x="6" y="7"/>
                  </a:cubicBezTo>
                  <a:cubicBezTo>
                    <a:pt x="5" y="7"/>
                    <a:pt x="4" y="8"/>
                    <a:pt x="3" y="7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1" name="Freeform 33"/>
            <p:cNvSpPr>
              <a:spLocks/>
            </p:cNvSpPr>
            <p:nvPr/>
          </p:nvSpPr>
          <p:spPr bwMode="auto">
            <a:xfrm>
              <a:off x="6587" y="2229"/>
              <a:ext cx="28" cy="1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1" y="5"/>
                </a:cxn>
                <a:cxn ang="0">
                  <a:pos x="8" y="3"/>
                </a:cxn>
                <a:cxn ang="0">
                  <a:pos x="6" y="2"/>
                </a:cxn>
                <a:cxn ang="0">
                  <a:pos x="2" y="3"/>
                </a:cxn>
                <a:cxn ang="0">
                  <a:pos x="1" y="1"/>
                </a:cxn>
              </a:cxnLst>
              <a:rect l="0" t="0" r="r" b="b"/>
              <a:pathLst>
                <a:path w="12" h="5">
                  <a:moveTo>
                    <a:pt x="1" y="1"/>
                  </a:moveTo>
                  <a:cubicBezTo>
                    <a:pt x="1" y="0"/>
                    <a:pt x="4" y="0"/>
                    <a:pt x="5" y="0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10" y="2"/>
                    <a:pt x="12" y="4"/>
                    <a:pt x="11" y="5"/>
                  </a:cubicBezTo>
                  <a:cubicBezTo>
                    <a:pt x="11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2" y="3"/>
                    <a:pt x="2" y="3"/>
                  </a:cubicBezTo>
                  <a:cubicBezTo>
                    <a:pt x="1" y="3"/>
                    <a:pt x="0" y="1"/>
                    <a:pt x="1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2" name="Freeform 34"/>
            <p:cNvSpPr>
              <a:spLocks/>
            </p:cNvSpPr>
            <p:nvPr/>
          </p:nvSpPr>
          <p:spPr bwMode="auto">
            <a:xfrm>
              <a:off x="6580" y="2184"/>
              <a:ext cx="17" cy="3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" y="7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5" y="13"/>
                </a:cxn>
                <a:cxn ang="0">
                  <a:pos x="3" y="11"/>
                </a:cxn>
              </a:cxnLst>
              <a:rect l="0" t="0" r="r" b="b"/>
              <a:pathLst>
                <a:path w="7" h="13">
                  <a:moveTo>
                    <a:pt x="3" y="11"/>
                  </a:moveTo>
                  <a:cubicBezTo>
                    <a:pt x="2" y="11"/>
                    <a:pt x="1" y="8"/>
                    <a:pt x="1" y="7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5" y="2"/>
                    <a:pt x="6" y="2"/>
                  </a:cubicBezTo>
                  <a:cubicBezTo>
                    <a:pt x="7" y="3"/>
                    <a:pt x="5" y="4"/>
                    <a:pt x="5" y="4"/>
                  </a:cubicBezTo>
                  <a:cubicBezTo>
                    <a:pt x="5" y="5"/>
                    <a:pt x="7" y="6"/>
                    <a:pt x="6" y="7"/>
                  </a:cubicBezTo>
                  <a:cubicBezTo>
                    <a:pt x="6" y="8"/>
                    <a:pt x="4" y="8"/>
                    <a:pt x="4" y="8"/>
                  </a:cubicBezTo>
                  <a:cubicBezTo>
                    <a:pt x="3" y="8"/>
                    <a:pt x="5" y="12"/>
                    <a:pt x="5" y="13"/>
                  </a:cubicBezTo>
                  <a:cubicBezTo>
                    <a:pt x="4" y="13"/>
                    <a:pt x="3" y="12"/>
                    <a:pt x="3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3" name="Freeform 35"/>
            <p:cNvSpPr>
              <a:spLocks/>
            </p:cNvSpPr>
            <p:nvPr/>
          </p:nvSpPr>
          <p:spPr bwMode="auto">
            <a:xfrm>
              <a:off x="6571" y="2231"/>
              <a:ext cx="11" cy="10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4" name="Freeform 36"/>
            <p:cNvSpPr>
              <a:spLocks/>
            </p:cNvSpPr>
            <p:nvPr/>
          </p:nvSpPr>
          <p:spPr bwMode="auto">
            <a:xfrm>
              <a:off x="6542" y="2279"/>
              <a:ext cx="40" cy="2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5"/>
                </a:cxn>
                <a:cxn ang="0">
                  <a:pos x="10" y="2"/>
                </a:cxn>
                <a:cxn ang="0">
                  <a:pos x="17" y="2"/>
                </a:cxn>
                <a:cxn ang="0">
                  <a:pos x="11" y="5"/>
                </a:cxn>
                <a:cxn ang="0">
                  <a:pos x="7" y="8"/>
                </a:cxn>
                <a:cxn ang="0">
                  <a:pos x="3" y="10"/>
                </a:cxn>
                <a:cxn ang="0">
                  <a:pos x="0" y="9"/>
                </a:cxn>
              </a:cxnLst>
              <a:rect l="0" t="0" r="r" b="b"/>
              <a:pathLst>
                <a:path w="17" h="10">
                  <a:moveTo>
                    <a:pt x="0" y="9"/>
                  </a:moveTo>
                  <a:cubicBezTo>
                    <a:pt x="0" y="9"/>
                    <a:pt x="3" y="6"/>
                    <a:pt x="4" y="5"/>
                  </a:cubicBezTo>
                  <a:cubicBezTo>
                    <a:pt x="5" y="4"/>
                    <a:pt x="8" y="2"/>
                    <a:pt x="10" y="2"/>
                  </a:cubicBezTo>
                  <a:cubicBezTo>
                    <a:pt x="12" y="2"/>
                    <a:pt x="17" y="0"/>
                    <a:pt x="17" y="2"/>
                  </a:cubicBezTo>
                  <a:cubicBezTo>
                    <a:pt x="17" y="3"/>
                    <a:pt x="13" y="5"/>
                    <a:pt x="11" y="5"/>
                  </a:cubicBezTo>
                  <a:cubicBezTo>
                    <a:pt x="10" y="5"/>
                    <a:pt x="9" y="6"/>
                    <a:pt x="7" y="8"/>
                  </a:cubicBezTo>
                  <a:cubicBezTo>
                    <a:pt x="5" y="9"/>
                    <a:pt x="3" y="10"/>
                    <a:pt x="3" y="10"/>
                  </a:cubicBezTo>
                  <a:cubicBezTo>
                    <a:pt x="2" y="10"/>
                    <a:pt x="0" y="9"/>
                    <a:pt x="0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5" name="Freeform 37"/>
            <p:cNvSpPr>
              <a:spLocks/>
            </p:cNvSpPr>
            <p:nvPr/>
          </p:nvSpPr>
          <p:spPr bwMode="auto">
            <a:xfrm>
              <a:off x="6514" y="2276"/>
              <a:ext cx="42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2"/>
                </a:cxn>
                <a:cxn ang="0">
                  <a:pos x="8" y="2"/>
                </a:cxn>
                <a:cxn ang="0">
                  <a:pos x="13" y="1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3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cubicBezTo>
                    <a:pt x="0" y="3"/>
                    <a:pt x="1" y="3"/>
                    <a:pt x="3" y="2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9" y="2"/>
                    <a:pt x="12" y="1"/>
                    <a:pt x="13" y="1"/>
                  </a:cubicBezTo>
                  <a:cubicBezTo>
                    <a:pt x="15" y="1"/>
                    <a:pt x="18" y="0"/>
                    <a:pt x="17" y="1"/>
                  </a:cubicBezTo>
                  <a:cubicBezTo>
                    <a:pt x="17" y="1"/>
                    <a:pt x="16" y="3"/>
                    <a:pt x="15" y="3"/>
                  </a:cubicBezTo>
                  <a:cubicBezTo>
                    <a:pt x="14" y="3"/>
                    <a:pt x="8" y="5"/>
                    <a:pt x="6" y="4"/>
                  </a:cubicBezTo>
                  <a:cubicBezTo>
                    <a:pt x="3" y="3"/>
                    <a:pt x="3" y="5"/>
                    <a:pt x="2" y="5"/>
                  </a:cubicBezTo>
                  <a:cubicBezTo>
                    <a:pt x="0" y="5"/>
                    <a:pt x="0" y="5"/>
                    <a:pt x="0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6" name="Freeform 38"/>
            <p:cNvSpPr>
              <a:spLocks/>
            </p:cNvSpPr>
            <p:nvPr/>
          </p:nvSpPr>
          <p:spPr bwMode="auto">
            <a:xfrm>
              <a:off x="6502" y="2186"/>
              <a:ext cx="61" cy="71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4" y="7"/>
                </a:cxn>
                <a:cxn ang="0">
                  <a:pos x="8" y="3"/>
                </a:cxn>
                <a:cxn ang="0">
                  <a:pos x="13" y="4"/>
                </a:cxn>
                <a:cxn ang="0">
                  <a:pos x="21" y="4"/>
                </a:cxn>
                <a:cxn ang="0">
                  <a:pos x="25" y="0"/>
                </a:cxn>
                <a:cxn ang="0">
                  <a:pos x="26" y="2"/>
                </a:cxn>
                <a:cxn ang="0">
                  <a:pos x="23" y="7"/>
                </a:cxn>
                <a:cxn ang="0">
                  <a:pos x="16" y="7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6" y="11"/>
                </a:cxn>
                <a:cxn ang="0">
                  <a:pos x="8" y="13"/>
                </a:cxn>
                <a:cxn ang="0">
                  <a:pos x="11" y="11"/>
                </a:cxn>
                <a:cxn ang="0">
                  <a:pos x="17" y="11"/>
                </a:cxn>
                <a:cxn ang="0">
                  <a:pos x="18" y="13"/>
                </a:cxn>
                <a:cxn ang="0">
                  <a:pos x="14" y="14"/>
                </a:cxn>
                <a:cxn ang="0">
                  <a:pos x="11" y="16"/>
                </a:cxn>
                <a:cxn ang="0">
                  <a:pos x="14" y="20"/>
                </a:cxn>
                <a:cxn ang="0">
                  <a:pos x="14" y="23"/>
                </a:cxn>
                <a:cxn ang="0">
                  <a:pos x="17" y="25"/>
                </a:cxn>
                <a:cxn ang="0">
                  <a:pos x="16" y="28"/>
                </a:cxn>
                <a:cxn ang="0">
                  <a:pos x="15" y="29"/>
                </a:cxn>
                <a:cxn ang="0">
                  <a:pos x="13" y="26"/>
                </a:cxn>
                <a:cxn ang="0">
                  <a:pos x="11" y="26"/>
                </a:cxn>
                <a:cxn ang="0">
                  <a:pos x="11" y="23"/>
                </a:cxn>
                <a:cxn ang="0">
                  <a:pos x="9" y="18"/>
                </a:cxn>
                <a:cxn ang="0">
                  <a:pos x="5" y="20"/>
                </a:cxn>
                <a:cxn ang="0">
                  <a:pos x="7" y="26"/>
                </a:cxn>
                <a:cxn ang="0">
                  <a:pos x="6" y="30"/>
                </a:cxn>
                <a:cxn ang="0">
                  <a:pos x="3" y="29"/>
                </a:cxn>
                <a:cxn ang="0">
                  <a:pos x="3" y="26"/>
                </a:cxn>
                <a:cxn ang="0">
                  <a:pos x="3" y="22"/>
                </a:cxn>
              </a:cxnLst>
              <a:rect l="0" t="0" r="r" b="b"/>
              <a:pathLst>
                <a:path w="26" h="30">
                  <a:moveTo>
                    <a:pt x="3" y="22"/>
                  </a:moveTo>
                  <a:cubicBezTo>
                    <a:pt x="3" y="21"/>
                    <a:pt x="0" y="21"/>
                    <a:pt x="0" y="20"/>
                  </a:cubicBezTo>
                  <a:cubicBezTo>
                    <a:pt x="0" y="19"/>
                    <a:pt x="2" y="18"/>
                    <a:pt x="2" y="17"/>
                  </a:cubicBezTo>
                  <a:cubicBezTo>
                    <a:pt x="2" y="16"/>
                    <a:pt x="2" y="12"/>
                    <a:pt x="3" y="12"/>
                  </a:cubicBezTo>
                  <a:cubicBezTo>
                    <a:pt x="4" y="11"/>
                    <a:pt x="4" y="8"/>
                    <a:pt x="4" y="7"/>
                  </a:cubicBezTo>
                  <a:cubicBezTo>
                    <a:pt x="5" y="6"/>
                    <a:pt x="7" y="3"/>
                    <a:pt x="8" y="3"/>
                  </a:cubicBezTo>
                  <a:cubicBezTo>
                    <a:pt x="9" y="3"/>
                    <a:pt x="12" y="4"/>
                    <a:pt x="13" y="4"/>
                  </a:cubicBezTo>
                  <a:cubicBezTo>
                    <a:pt x="14" y="4"/>
                    <a:pt x="21" y="5"/>
                    <a:pt x="21" y="4"/>
                  </a:cubicBezTo>
                  <a:cubicBezTo>
                    <a:pt x="23" y="2"/>
                    <a:pt x="24" y="0"/>
                    <a:pt x="25" y="0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5" y="3"/>
                    <a:pt x="23" y="7"/>
                    <a:pt x="23" y="7"/>
                  </a:cubicBezTo>
                  <a:cubicBezTo>
                    <a:pt x="21" y="7"/>
                    <a:pt x="18" y="7"/>
                    <a:pt x="16" y="7"/>
                  </a:cubicBezTo>
                  <a:cubicBezTo>
                    <a:pt x="15" y="7"/>
                    <a:pt x="10" y="7"/>
                    <a:pt x="9" y="7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7" y="9"/>
                    <a:pt x="6" y="11"/>
                    <a:pt x="6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10" y="14"/>
                    <a:pt x="10" y="11"/>
                    <a:pt x="11" y="11"/>
                  </a:cubicBezTo>
                  <a:cubicBezTo>
                    <a:pt x="12" y="11"/>
                    <a:pt x="16" y="10"/>
                    <a:pt x="17" y="11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17" y="13"/>
                    <a:pt x="15" y="14"/>
                    <a:pt x="14" y="14"/>
                  </a:cubicBezTo>
                  <a:cubicBezTo>
                    <a:pt x="13" y="14"/>
                    <a:pt x="11" y="15"/>
                    <a:pt x="11" y="16"/>
                  </a:cubicBezTo>
                  <a:cubicBezTo>
                    <a:pt x="11" y="17"/>
                    <a:pt x="14" y="19"/>
                    <a:pt x="14" y="20"/>
                  </a:cubicBezTo>
                  <a:cubicBezTo>
                    <a:pt x="14" y="21"/>
                    <a:pt x="14" y="22"/>
                    <a:pt x="14" y="23"/>
                  </a:cubicBezTo>
                  <a:cubicBezTo>
                    <a:pt x="15" y="23"/>
                    <a:pt x="17" y="25"/>
                    <a:pt x="17" y="25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6" y="30"/>
                    <a:pt x="15" y="29"/>
                  </a:cubicBezTo>
                  <a:cubicBezTo>
                    <a:pt x="14" y="29"/>
                    <a:pt x="14" y="26"/>
                    <a:pt x="13" y="26"/>
                  </a:cubicBezTo>
                  <a:cubicBezTo>
                    <a:pt x="13" y="26"/>
                    <a:pt x="11" y="27"/>
                    <a:pt x="11" y="26"/>
                  </a:cubicBezTo>
                  <a:cubicBezTo>
                    <a:pt x="11" y="25"/>
                    <a:pt x="12" y="25"/>
                    <a:pt x="11" y="23"/>
                  </a:cubicBezTo>
                  <a:cubicBezTo>
                    <a:pt x="10" y="22"/>
                    <a:pt x="9" y="18"/>
                    <a:pt x="9" y="18"/>
                  </a:cubicBezTo>
                  <a:cubicBezTo>
                    <a:pt x="8" y="18"/>
                    <a:pt x="5" y="19"/>
                    <a:pt x="5" y="20"/>
                  </a:cubicBezTo>
                  <a:cubicBezTo>
                    <a:pt x="6" y="20"/>
                    <a:pt x="7" y="24"/>
                    <a:pt x="7" y="26"/>
                  </a:cubicBezTo>
                  <a:cubicBezTo>
                    <a:pt x="6" y="28"/>
                    <a:pt x="7" y="29"/>
                    <a:pt x="6" y="30"/>
                  </a:cubicBezTo>
                  <a:cubicBezTo>
                    <a:pt x="6" y="30"/>
                    <a:pt x="3" y="30"/>
                    <a:pt x="3" y="29"/>
                  </a:cubicBezTo>
                  <a:cubicBezTo>
                    <a:pt x="2" y="28"/>
                    <a:pt x="3" y="26"/>
                    <a:pt x="3" y="26"/>
                  </a:cubicBezTo>
                  <a:cubicBezTo>
                    <a:pt x="3" y="24"/>
                    <a:pt x="3" y="22"/>
                    <a:pt x="3" y="2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7" name="Freeform 39"/>
            <p:cNvSpPr>
              <a:spLocks/>
            </p:cNvSpPr>
            <p:nvPr/>
          </p:nvSpPr>
          <p:spPr bwMode="auto">
            <a:xfrm>
              <a:off x="6410" y="2165"/>
              <a:ext cx="94" cy="78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14" y="13"/>
                </a:cxn>
                <a:cxn ang="0">
                  <a:pos x="16" y="11"/>
                </a:cxn>
                <a:cxn ang="0">
                  <a:pos x="21" y="11"/>
                </a:cxn>
                <a:cxn ang="0">
                  <a:pos x="25" y="6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6" y="6"/>
                </a:cxn>
                <a:cxn ang="0">
                  <a:pos x="36" y="9"/>
                </a:cxn>
                <a:cxn ang="0">
                  <a:pos x="40" y="13"/>
                </a:cxn>
                <a:cxn ang="0">
                  <a:pos x="35" y="14"/>
                </a:cxn>
                <a:cxn ang="0">
                  <a:pos x="34" y="19"/>
                </a:cxn>
                <a:cxn ang="0">
                  <a:pos x="30" y="23"/>
                </a:cxn>
                <a:cxn ang="0">
                  <a:pos x="31" y="26"/>
                </a:cxn>
                <a:cxn ang="0">
                  <a:pos x="29" y="31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17" y="29"/>
                </a:cxn>
                <a:cxn ang="0">
                  <a:pos x="12" y="31"/>
                </a:cxn>
                <a:cxn ang="0">
                  <a:pos x="11" y="28"/>
                </a:cxn>
                <a:cxn ang="0">
                  <a:pos x="6" y="28"/>
                </a:cxn>
                <a:cxn ang="0">
                  <a:pos x="5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3" y="9"/>
                </a:cxn>
              </a:cxnLst>
              <a:rect l="0" t="0" r="r" b="b"/>
              <a:pathLst>
                <a:path w="40" h="33">
                  <a:moveTo>
                    <a:pt x="3" y="9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6" y="14"/>
                    <a:pt x="8" y="14"/>
                  </a:cubicBezTo>
                  <a:cubicBezTo>
                    <a:pt x="9" y="14"/>
                    <a:pt x="14" y="14"/>
                    <a:pt x="14" y="13"/>
                  </a:cubicBezTo>
                  <a:cubicBezTo>
                    <a:pt x="14" y="12"/>
                    <a:pt x="14" y="10"/>
                    <a:pt x="16" y="11"/>
                  </a:cubicBezTo>
                  <a:cubicBezTo>
                    <a:pt x="17" y="11"/>
                    <a:pt x="20" y="12"/>
                    <a:pt x="21" y="11"/>
                  </a:cubicBezTo>
                  <a:cubicBezTo>
                    <a:pt x="22" y="11"/>
                    <a:pt x="25" y="7"/>
                    <a:pt x="25" y="6"/>
                  </a:cubicBezTo>
                  <a:cubicBezTo>
                    <a:pt x="25" y="5"/>
                    <a:pt x="26" y="1"/>
                    <a:pt x="27" y="0"/>
                  </a:cubicBezTo>
                  <a:cubicBezTo>
                    <a:pt x="28" y="0"/>
                    <a:pt x="31" y="0"/>
                    <a:pt x="33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32" y="4"/>
                    <a:pt x="35" y="6"/>
                    <a:pt x="36" y="6"/>
                  </a:cubicBezTo>
                  <a:cubicBezTo>
                    <a:pt x="37" y="7"/>
                    <a:pt x="36" y="8"/>
                    <a:pt x="36" y="9"/>
                  </a:cubicBezTo>
                  <a:cubicBezTo>
                    <a:pt x="35" y="10"/>
                    <a:pt x="40" y="12"/>
                    <a:pt x="40" y="13"/>
                  </a:cubicBezTo>
                  <a:cubicBezTo>
                    <a:pt x="40" y="14"/>
                    <a:pt x="36" y="13"/>
                    <a:pt x="35" y="14"/>
                  </a:cubicBezTo>
                  <a:cubicBezTo>
                    <a:pt x="34" y="14"/>
                    <a:pt x="34" y="18"/>
                    <a:pt x="34" y="19"/>
                  </a:cubicBezTo>
                  <a:cubicBezTo>
                    <a:pt x="34" y="21"/>
                    <a:pt x="31" y="22"/>
                    <a:pt x="30" y="23"/>
                  </a:cubicBezTo>
                  <a:cubicBezTo>
                    <a:pt x="30" y="23"/>
                    <a:pt x="31" y="25"/>
                    <a:pt x="31" y="26"/>
                  </a:cubicBezTo>
                  <a:cubicBezTo>
                    <a:pt x="31" y="27"/>
                    <a:pt x="29" y="30"/>
                    <a:pt x="29" y="31"/>
                  </a:cubicBezTo>
                  <a:cubicBezTo>
                    <a:pt x="28" y="31"/>
                    <a:pt x="23" y="33"/>
                    <a:pt x="23" y="33"/>
                  </a:cubicBezTo>
                  <a:cubicBezTo>
                    <a:pt x="22" y="33"/>
                    <a:pt x="22" y="31"/>
                    <a:pt x="22" y="30"/>
                  </a:cubicBezTo>
                  <a:cubicBezTo>
                    <a:pt x="22" y="29"/>
                    <a:pt x="18" y="29"/>
                    <a:pt x="17" y="29"/>
                  </a:cubicBezTo>
                  <a:cubicBezTo>
                    <a:pt x="17" y="28"/>
                    <a:pt x="13" y="31"/>
                    <a:pt x="12" y="31"/>
                  </a:cubicBezTo>
                  <a:cubicBezTo>
                    <a:pt x="11" y="30"/>
                    <a:pt x="12" y="28"/>
                    <a:pt x="11" y="28"/>
                  </a:cubicBezTo>
                  <a:cubicBezTo>
                    <a:pt x="11" y="27"/>
                    <a:pt x="6" y="28"/>
                    <a:pt x="6" y="28"/>
                  </a:cubicBezTo>
                  <a:cubicBezTo>
                    <a:pt x="5" y="28"/>
                    <a:pt x="5" y="23"/>
                    <a:pt x="5" y="22"/>
                  </a:cubicBezTo>
                  <a:cubicBezTo>
                    <a:pt x="5" y="21"/>
                    <a:pt x="2" y="19"/>
                    <a:pt x="2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1"/>
                    <a:pt x="2" y="10"/>
                    <a:pt x="3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8" name="Freeform 40"/>
            <p:cNvSpPr>
              <a:spLocks/>
            </p:cNvSpPr>
            <p:nvPr/>
          </p:nvSpPr>
          <p:spPr bwMode="auto">
            <a:xfrm>
              <a:off x="6379" y="2257"/>
              <a:ext cx="125" cy="3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4"/>
                </a:cxn>
                <a:cxn ang="0">
                  <a:pos x="20" y="4"/>
                </a:cxn>
                <a:cxn ang="0">
                  <a:pos x="22" y="3"/>
                </a:cxn>
                <a:cxn ang="0">
                  <a:pos x="27" y="4"/>
                </a:cxn>
                <a:cxn ang="0">
                  <a:pos x="29" y="7"/>
                </a:cxn>
                <a:cxn ang="0">
                  <a:pos x="35" y="7"/>
                </a:cxn>
                <a:cxn ang="0">
                  <a:pos x="39" y="9"/>
                </a:cxn>
                <a:cxn ang="0">
                  <a:pos x="45" y="10"/>
                </a:cxn>
                <a:cxn ang="0">
                  <a:pos x="50" y="10"/>
                </a:cxn>
                <a:cxn ang="0">
                  <a:pos x="53" y="11"/>
                </a:cxn>
                <a:cxn ang="0">
                  <a:pos x="50" y="13"/>
                </a:cxn>
                <a:cxn ang="0">
                  <a:pos x="42" y="13"/>
                </a:cxn>
                <a:cxn ang="0">
                  <a:pos x="36" y="12"/>
                </a:cxn>
                <a:cxn ang="0">
                  <a:pos x="28" y="11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5" y="7"/>
                </a:cxn>
                <a:cxn ang="0">
                  <a:pos x="1" y="4"/>
                </a:cxn>
              </a:cxnLst>
              <a:rect l="0" t="0" r="r" b="b"/>
              <a:pathLst>
                <a:path w="53" h="13">
                  <a:moveTo>
                    <a:pt x="1" y="4"/>
                  </a:moveTo>
                  <a:cubicBezTo>
                    <a:pt x="3" y="4"/>
                    <a:pt x="6" y="2"/>
                    <a:pt x="6" y="1"/>
                  </a:cubicBezTo>
                  <a:cubicBezTo>
                    <a:pt x="6" y="0"/>
                    <a:pt x="9" y="1"/>
                    <a:pt x="9" y="1"/>
                  </a:cubicBezTo>
                  <a:cubicBezTo>
                    <a:pt x="11" y="2"/>
                    <a:pt x="11" y="4"/>
                    <a:pt x="13" y="4"/>
                  </a:cubicBezTo>
                  <a:cubicBezTo>
                    <a:pt x="14" y="4"/>
                    <a:pt x="18" y="4"/>
                    <a:pt x="20" y="4"/>
                  </a:cubicBezTo>
                  <a:cubicBezTo>
                    <a:pt x="21" y="4"/>
                    <a:pt x="20" y="3"/>
                    <a:pt x="22" y="3"/>
                  </a:cubicBezTo>
                  <a:cubicBezTo>
                    <a:pt x="24" y="3"/>
                    <a:pt x="26" y="3"/>
                    <a:pt x="27" y="4"/>
                  </a:cubicBezTo>
                  <a:cubicBezTo>
                    <a:pt x="29" y="5"/>
                    <a:pt x="27" y="7"/>
                    <a:pt x="29" y="7"/>
                  </a:cubicBezTo>
                  <a:cubicBezTo>
                    <a:pt x="30" y="7"/>
                    <a:pt x="34" y="6"/>
                    <a:pt x="35" y="7"/>
                  </a:cubicBezTo>
                  <a:cubicBezTo>
                    <a:pt x="36" y="8"/>
                    <a:pt x="38" y="9"/>
                    <a:pt x="39" y="9"/>
                  </a:cubicBezTo>
                  <a:cubicBezTo>
                    <a:pt x="40" y="9"/>
                    <a:pt x="43" y="10"/>
                    <a:pt x="45" y="10"/>
                  </a:cubicBezTo>
                  <a:cubicBezTo>
                    <a:pt x="47" y="10"/>
                    <a:pt x="48" y="10"/>
                    <a:pt x="50" y="10"/>
                  </a:cubicBezTo>
                  <a:cubicBezTo>
                    <a:pt x="51" y="10"/>
                    <a:pt x="53" y="9"/>
                    <a:pt x="53" y="11"/>
                  </a:cubicBezTo>
                  <a:cubicBezTo>
                    <a:pt x="53" y="12"/>
                    <a:pt x="52" y="13"/>
                    <a:pt x="50" y="13"/>
                  </a:cubicBezTo>
                  <a:cubicBezTo>
                    <a:pt x="48" y="13"/>
                    <a:pt x="44" y="13"/>
                    <a:pt x="42" y="13"/>
                  </a:cubicBezTo>
                  <a:cubicBezTo>
                    <a:pt x="41" y="13"/>
                    <a:pt x="38" y="11"/>
                    <a:pt x="36" y="12"/>
                  </a:cubicBezTo>
                  <a:cubicBezTo>
                    <a:pt x="34" y="12"/>
                    <a:pt x="30" y="11"/>
                    <a:pt x="28" y="11"/>
                  </a:cubicBezTo>
                  <a:cubicBezTo>
                    <a:pt x="25" y="11"/>
                    <a:pt x="22" y="11"/>
                    <a:pt x="20" y="10"/>
                  </a:cubicBezTo>
                  <a:cubicBezTo>
                    <a:pt x="18" y="9"/>
                    <a:pt x="16" y="8"/>
                    <a:pt x="14" y="8"/>
                  </a:cubicBezTo>
                  <a:cubicBezTo>
                    <a:pt x="11" y="8"/>
                    <a:pt x="7" y="7"/>
                    <a:pt x="5" y="7"/>
                  </a:cubicBezTo>
                  <a:cubicBezTo>
                    <a:pt x="3" y="6"/>
                    <a:pt x="0" y="5"/>
                    <a:pt x="1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29" name="Freeform 41"/>
            <p:cNvSpPr>
              <a:spLocks/>
            </p:cNvSpPr>
            <p:nvPr/>
          </p:nvSpPr>
          <p:spPr bwMode="auto">
            <a:xfrm>
              <a:off x="6285" y="2151"/>
              <a:ext cx="101" cy="109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1" y="2"/>
                </a:cxn>
                <a:cxn ang="0">
                  <a:pos x="5" y="2"/>
                </a:cxn>
                <a:cxn ang="0">
                  <a:pos x="11" y="4"/>
                </a:cxn>
                <a:cxn ang="0">
                  <a:pos x="15" y="9"/>
                </a:cxn>
                <a:cxn ang="0">
                  <a:pos x="22" y="14"/>
                </a:cxn>
                <a:cxn ang="0">
                  <a:pos x="29" y="19"/>
                </a:cxn>
                <a:cxn ang="0">
                  <a:pos x="33" y="21"/>
                </a:cxn>
                <a:cxn ang="0">
                  <a:pos x="33" y="26"/>
                </a:cxn>
                <a:cxn ang="0">
                  <a:pos x="37" y="27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42" y="36"/>
                </a:cxn>
                <a:cxn ang="0">
                  <a:pos x="42" y="46"/>
                </a:cxn>
                <a:cxn ang="0">
                  <a:pos x="36" y="45"/>
                </a:cxn>
                <a:cxn ang="0">
                  <a:pos x="27" y="37"/>
                </a:cxn>
                <a:cxn ang="0">
                  <a:pos x="21" y="25"/>
                </a:cxn>
                <a:cxn ang="0">
                  <a:pos x="16" y="22"/>
                </a:cxn>
                <a:cxn ang="0">
                  <a:pos x="14" y="16"/>
                </a:cxn>
                <a:cxn ang="0">
                  <a:pos x="11" y="13"/>
                </a:cxn>
                <a:cxn ang="0">
                  <a:pos x="8" y="9"/>
                </a:cxn>
                <a:cxn ang="0">
                  <a:pos x="4" y="7"/>
                </a:cxn>
              </a:cxnLst>
              <a:rect l="0" t="0" r="r" b="b"/>
              <a:pathLst>
                <a:path w="43" h="46">
                  <a:moveTo>
                    <a:pt x="4" y="7"/>
                  </a:moveTo>
                  <a:cubicBezTo>
                    <a:pt x="3" y="6"/>
                    <a:pt x="0" y="2"/>
                    <a:pt x="1" y="2"/>
                  </a:cubicBezTo>
                  <a:cubicBezTo>
                    <a:pt x="2" y="0"/>
                    <a:pt x="4" y="2"/>
                    <a:pt x="5" y="2"/>
                  </a:cubicBezTo>
                  <a:cubicBezTo>
                    <a:pt x="6" y="2"/>
                    <a:pt x="10" y="2"/>
                    <a:pt x="11" y="4"/>
                  </a:cubicBezTo>
                  <a:cubicBezTo>
                    <a:pt x="11" y="4"/>
                    <a:pt x="14" y="8"/>
                    <a:pt x="15" y="9"/>
                  </a:cubicBezTo>
                  <a:cubicBezTo>
                    <a:pt x="15" y="9"/>
                    <a:pt x="20" y="13"/>
                    <a:pt x="22" y="14"/>
                  </a:cubicBezTo>
                  <a:cubicBezTo>
                    <a:pt x="24" y="15"/>
                    <a:pt x="28" y="18"/>
                    <a:pt x="29" y="19"/>
                  </a:cubicBezTo>
                  <a:cubicBezTo>
                    <a:pt x="30" y="20"/>
                    <a:pt x="33" y="21"/>
                    <a:pt x="33" y="21"/>
                  </a:cubicBezTo>
                  <a:cubicBezTo>
                    <a:pt x="33" y="22"/>
                    <a:pt x="32" y="25"/>
                    <a:pt x="33" y="26"/>
                  </a:cubicBezTo>
                  <a:cubicBezTo>
                    <a:pt x="34" y="26"/>
                    <a:pt x="36" y="26"/>
                    <a:pt x="37" y="27"/>
                  </a:cubicBezTo>
                  <a:cubicBezTo>
                    <a:pt x="37" y="29"/>
                    <a:pt x="35" y="31"/>
                    <a:pt x="37" y="32"/>
                  </a:cubicBezTo>
                  <a:cubicBezTo>
                    <a:pt x="39" y="32"/>
                    <a:pt x="40" y="31"/>
                    <a:pt x="41" y="31"/>
                  </a:cubicBezTo>
                  <a:cubicBezTo>
                    <a:pt x="42" y="32"/>
                    <a:pt x="42" y="35"/>
                    <a:pt x="42" y="36"/>
                  </a:cubicBezTo>
                  <a:cubicBezTo>
                    <a:pt x="42" y="38"/>
                    <a:pt x="43" y="45"/>
                    <a:pt x="42" y="46"/>
                  </a:cubicBezTo>
                  <a:cubicBezTo>
                    <a:pt x="41" y="46"/>
                    <a:pt x="37" y="45"/>
                    <a:pt x="36" y="45"/>
                  </a:cubicBezTo>
                  <a:cubicBezTo>
                    <a:pt x="35" y="44"/>
                    <a:pt x="28" y="40"/>
                    <a:pt x="27" y="37"/>
                  </a:cubicBezTo>
                  <a:cubicBezTo>
                    <a:pt x="26" y="35"/>
                    <a:pt x="22" y="26"/>
                    <a:pt x="21" y="25"/>
                  </a:cubicBezTo>
                  <a:cubicBezTo>
                    <a:pt x="19" y="24"/>
                    <a:pt x="16" y="23"/>
                    <a:pt x="16" y="22"/>
                  </a:cubicBezTo>
                  <a:cubicBezTo>
                    <a:pt x="16" y="21"/>
                    <a:pt x="16" y="18"/>
                    <a:pt x="14" y="16"/>
                  </a:cubicBezTo>
                  <a:cubicBezTo>
                    <a:pt x="13" y="14"/>
                    <a:pt x="13" y="15"/>
                    <a:pt x="11" y="13"/>
                  </a:cubicBezTo>
                  <a:cubicBezTo>
                    <a:pt x="9" y="12"/>
                    <a:pt x="9" y="10"/>
                    <a:pt x="8" y="9"/>
                  </a:cubicBezTo>
                  <a:cubicBezTo>
                    <a:pt x="7" y="9"/>
                    <a:pt x="4" y="7"/>
                    <a:pt x="4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0" name="Freeform 42"/>
            <p:cNvSpPr>
              <a:spLocks/>
            </p:cNvSpPr>
            <p:nvPr/>
          </p:nvSpPr>
          <p:spPr bwMode="auto">
            <a:xfrm>
              <a:off x="6219" y="1679"/>
              <a:ext cx="295" cy="12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4"/>
                </a:cxn>
                <a:cxn ang="0">
                  <a:pos x="8" y="11"/>
                </a:cxn>
                <a:cxn ang="0">
                  <a:pos x="16" y="9"/>
                </a:cxn>
                <a:cxn ang="0">
                  <a:pos x="24" y="8"/>
                </a:cxn>
                <a:cxn ang="0">
                  <a:pos x="27" y="11"/>
                </a:cxn>
                <a:cxn ang="0">
                  <a:pos x="36" y="13"/>
                </a:cxn>
                <a:cxn ang="0">
                  <a:pos x="40" y="11"/>
                </a:cxn>
                <a:cxn ang="0">
                  <a:pos x="39" y="6"/>
                </a:cxn>
                <a:cxn ang="0">
                  <a:pos x="43" y="0"/>
                </a:cxn>
                <a:cxn ang="0">
                  <a:pos x="56" y="4"/>
                </a:cxn>
                <a:cxn ang="0">
                  <a:pos x="56" y="8"/>
                </a:cxn>
                <a:cxn ang="0">
                  <a:pos x="62" y="11"/>
                </a:cxn>
                <a:cxn ang="0">
                  <a:pos x="69" y="9"/>
                </a:cxn>
                <a:cxn ang="0">
                  <a:pos x="77" y="11"/>
                </a:cxn>
                <a:cxn ang="0">
                  <a:pos x="80" y="15"/>
                </a:cxn>
                <a:cxn ang="0">
                  <a:pos x="91" y="16"/>
                </a:cxn>
                <a:cxn ang="0">
                  <a:pos x="99" y="12"/>
                </a:cxn>
                <a:cxn ang="0">
                  <a:pos x="107" y="11"/>
                </a:cxn>
                <a:cxn ang="0">
                  <a:pos x="111" y="13"/>
                </a:cxn>
                <a:cxn ang="0">
                  <a:pos x="107" y="21"/>
                </a:cxn>
                <a:cxn ang="0">
                  <a:pos x="109" y="23"/>
                </a:cxn>
                <a:cxn ang="0">
                  <a:pos x="113" y="23"/>
                </a:cxn>
                <a:cxn ang="0">
                  <a:pos x="118" y="21"/>
                </a:cxn>
                <a:cxn ang="0">
                  <a:pos x="124" y="25"/>
                </a:cxn>
                <a:cxn ang="0">
                  <a:pos x="125" y="28"/>
                </a:cxn>
                <a:cxn ang="0">
                  <a:pos x="124" y="29"/>
                </a:cxn>
                <a:cxn ang="0">
                  <a:pos x="120" y="27"/>
                </a:cxn>
                <a:cxn ang="0">
                  <a:pos x="115" y="28"/>
                </a:cxn>
                <a:cxn ang="0">
                  <a:pos x="109" y="33"/>
                </a:cxn>
                <a:cxn ang="0">
                  <a:pos x="102" y="37"/>
                </a:cxn>
                <a:cxn ang="0">
                  <a:pos x="95" y="35"/>
                </a:cxn>
                <a:cxn ang="0">
                  <a:pos x="91" y="38"/>
                </a:cxn>
                <a:cxn ang="0">
                  <a:pos x="93" y="42"/>
                </a:cxn>
                <a:cxn ang="0">
                  <a:pos x="86" y="47"/>
                </a:cxn>
                <a:cxn ang="0">
                  <a:pos x="76" y="48"/>
                </a:cxn>
                <a:cxn ang="0">
                  <a:pos x="66" y="52"/>
                </a:cxn>
                <a:cxn ang="0">
                  <a:pos x="51" y="47"/>
                </a:cxn>
                <a:cxn ang="0">
                  <a:pos x="33" y="46"/>
                </a:cxn>
                <a:cxn ang="0">
                  <a:pos x="28" y="39"/>
                </a:cxn>
                <a:cxn ang="0">
                  <a:pos x="21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8" y="22"/>
                </a:cxn>
                <a:cxn ang="0">
                  <a:pos x="3" y="21"/>
                </a:cxn>
                <a:cxn ang="0">
                  <a:pos x="0" y="16"/>
                </a:cxn>
              </a:cxnLst>
              <a:rect l="0" t="0" r="r" b="b"/>
              <a:pathLst>
                <a:path w="125" h="52">
                  <a:moveTo>
                    <a:pt x="0" y="16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7" y="12"/>
                    <a:pt x="8" y="11"/>
                  </a:cubicBezTo>
                  <a:cubicBezTo>
                    <a:pt x="10" y="11"/>
                    <a:pt x="14" y="9"/>
                    <a:pt x="16" y="9"/>
                  </a:cubicBezTo>
                  <a:cubicBezTo>
                    <a:pt x="18" y="8"/>
                    <a:pt x="24" y="7"/>
                    <a:pt x="24" y="8"/>
                  </a:cubicBezTo>
                  <a:cubicBezTo>
                    <a:pt x="24" y="9"/>
                    <a:pt x="26" y="10"/>
                    <a:pt x="27" y="11"/>
                  </a:cubicBezTo>
                  <a:cubicBezTo>
                    <a:pt x="28" y="12"/>
                    <a:pt x="34" y="12"/>
                    <a:pt x="36" y="13"/>
                  </a:cubicBezTo>
                  <a:cubicBezTo>
                    <a:pt x="38" y="13"/>
                    <a:pt x="39" y="12"/>
                    <a:pt x="40" y="11"/>
                  </a:cubicBezTo>
                  <a:cubicBezTo>
                    <a:pt x="41" y="10"/>
                    <a:pt x="39" y="7"/>
                    <a:pt x="39" y="6"/>
                  </a:cubicBezTo>
                  <a:cubicBezTo>
                    <a:pt x="39" y="4"/>
                    <a:pt x="42" y="0"/>
                    <a:pt x="43" y="0"/>
                  </a:cubicBezTo>
                  <a:cubicBezTo>
                    <a:pt x="44" y="1"/>
                    <a:pt x="56" y="4"/>
                    <a:pt x="56" y="4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57" y="9"/>
                    <a:pt x="60" y="11"/>
                    <a:pt x="62" y="11"/>
                  </a:cubicBezTo>
                  <a:cubicBezTo>
                    <a:pt x="64" y="11"/>
                    <a:pt x="67" y="9"/>
                    <a:pt x="69" y="9"/>
                  </a:cubicBezTo>
                  <a:cubicBezTo>
                    <a:pt x="70" y="10"/>
                    <a:pt x="76" y="11"/>
                    <a:pt x="77" y="11"/>
                  </a:cubicBezTo>
                  <a:cubicBezTo>
                    <a:pt x="78" y="11"/>
                    <a:pt x="79" y="14"/>
                    <a:pt x="80" y="15"/>
                  </a:cubicBezTo>
                  <a:cubicBezTo>
                    <a:pt x="81" y="16"/>
                    <a:pt x="89" y="16"/>
                    <a:pt x="91" y="16"/>
                  </a:cubicBezTo>
                  <a:cubicBezTo>
                    <a:pt x="93" y="15"/>
                    <a:pt x="96" y="15"/>
                    <a:pt x="99" y="12"/>
                  </a:cubicBezTo>
                  <a:cubicBezTo>
                    <a:pt x="102" y="10"/>
                    <a:pt x="106" y="11"/>
                    <a:pt x="107" y="11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06" y="20"/>
                    <a:pt x="107" y="21"/>
                  </a:cubicBezTo>
                  <a:cubicBezTo>
                    <a:pt x="107" y="21"/>
                    <a:pt x="108" y="23"/>
                    <a:pt x="109" y="23"/>
                  </a:cubicBezTo>
                  <a:cubicBezTo>
                    <a:pt x="109" y="23"/>
                    <a:pt x="112" y="23"/>
                    <a:pt x="113" y="23"/>
                  </a:cubicBezTo>
                  <a:cubicBezTo>
                    <a:pt x="114" y="23"/>
                    <a:pt x="116" y="21"/>
                    <a:pt x="118" y="21"/>
                  </a:cubicBezTo>
                  <a:cubicBezTo>
                    <a:pt x="119" y="21"/>
                    <a:pt x="123" y="24"/>
                    <a:pt x="124" y="25"/>
                  </a:cubicBezTo>
                  <a:cubicBezTo>
                    <a:pt x="125" y="26"/>
                    <a:pt x="125" y="28"/>
                    <a:pt x="125" y="28"/>
                  </a:cubicBezTo>
                  <a:cubicBezTo>
                    <a:pt x="125" y="28"/>
                    <a:pt x="124" y="29"/>
                    <a:pt x="124" y="29"/>
                  </a:cubicBezTo>
                  <a:cubicBezTo>
                    <a:pt x="123" y="30"/>
                    <a:pt x="121" y="27"/>
                    <a:pt x="120" y="27"/>
                  </a:cubicBezTo>
                  <a:cubicBezTo>
                    <a:pt x="119" y="27"/>
                    <a:pt x="115" y="28"/>
                    <a:pt x="115" y="28"/>
                  </a:cubicBezTo>
                  <a:cubicBezTo>
                    <a:pt x="114" y="29"/>
                    <a:pt x="110" y="32"/>
                    <a:pt x="109" y="33"/>
                  </a:cubicBezTo>
                  <a:cubicBezTo>
                    <a:pt x="109" y="34"/>
                    <a:pt x="103" y="36"/>
                    <a:pt x="102" y="37"/>
                  </a:cubicBezTo>
                  <a:cubicBezTo>
                    <a:pt x="100" y="37"/>
                    <a:pt x="96" y="35"/>
                    <a:pt x="95" y="35"/>
                  </a:cubicBezTo>
                  <a:cubicBezTo>
                    <a:pt x="93" y="35"/>
                    <a:pt x="92" y="37"/>
                    <a:pt x="91" y="38"/>
                  </a:cubicBezTo>
                  <a:cubicBezTo>
                    <a:pt x="91" y="40"/>
                    <a:pt x="93" y="40"/>
                    <a:pt x="93" y="42"/>
                  </a:cubicBezTo>
                  <a:cubicBezTo>
                    <a:pt x="94" y="43"/>
                    <a:pt x="88" y="46"/>
                    <a:pt x="86" y="47"/>
                  </a:cubicBezTo>
                  <a:cubicBezTo>
                    <a:pt x="84" y="48"/>
                    <a:pt x="77" y="48"/>
                    <a:pt x="76" y="48"/>
                  </a:cubicBezTo>
                  <a:cubicBezTo>
                    <a:pt x="74" y="48"/>
                    <a:pt x="67" y="51"/>
                    <a:pt x="66" y="52"/>
                  </a:cubicBezTo>
                  <a:cubicBezTo>
                    <a:pt x="64" y="52"/>
                    <a:pt x="52" y="48"/>
                    <a:pt x="51" y="47"/>
                  </a:cubicBezTo>
                  <a:cubicBezTo>
                    <a:pt x="50" y="46"/>
                    <a:pt x="33" y="47"/>
                    <a:pt x="33" y="46"/>
                  </a:cubicBezTo>
                  <a:cubicBezTo>
                    <a:pt x="33" y="46"/>
                    <a:pt x="29" y="40"/>
                    <a:pt x="28" y="39"/>
                  </a:cubicBezTo>
                  <a:cubicBezTo>
                    <a:pt x="27" y="38"/>
                    <a:pt x="23" y="36"/>
                    <a:pt x="21" y="36"/>
                  </a:cubicBezTo>
                  <a:cubicBezTo>
                    <a:pt x="20" y="36"/>
                    <a:pt x="13" y="35"/>
                    <a:pt x="12" y="34"/>
                  </a:cubicBezTo>
                  <a:cubicBezTo>
                    <a:pt x="10" y="33"/>
                    <a:pt x="12" y="31"/>
                    <a:pt x="12" y="30"/>
                  </a:cubicBezTo>
                  <a:cubicBezTo>
                    <a:pt x="12" y="28"/>
                    <a:pt x="9" y="23"/>
                    <a:pt x="8" y="22"/>
                  </a:cubicBezTo>
                  <a:cubicBezTo>
                    <a:pt x="7" y="21"/>
                    <a:pt x="4" y="21"/>
                    <a:pt x="3" y="21"/>
                  </a:cubicBezTo>
                  <a:cubicBezTo>
                    <a:pt x="2" y="20"/>
                    <a:pt x="0" y="16"/>
                    <a:pt x="0" y="1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1" name="Freeform 43"/>
            <p:cNvSpPr>
              <a:spLocks/>
            </p:cNvSpPr>
            <p:nvPr/>
          </p:nvSpPr>
          <p:spPr bwMode="auto">
            <a:xfrm>
              <a:off x="6259" y="1936"/>
              <a:ext cx="80" cy="17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" y="30"/>
                </a:cxn>
                <a:cxn ang="0">
                  <a:pos x="2" y="27"/>
                </a:cxn>
                <a:cxn ang="0">
                  <a:pos x="4" y="27"/>
                </a:cxn>
                <a:cxn ang="0">
                  <a:pos x="5" y="19"/>
                </a:cxn>
                <a:cxn ang="0">
                  <a:pos x="8" y="19"/>
                </a:cxn>
                <a:cxn ang="0">
                  <a:pos x="11" y="12"/>
                </a:cxn>
                <a:cxn ang="0">
                  <a:pos x="12" y="9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3" y="3"/>
                </a:cxn>
                <a:cxn ang="0">
                  <a:pos x="25" y="4"/>
                </a:cxn>
                <a:cxn ang="0">
                  <a:pos x="25" y="11"/>
                </a:cxn>
                <a:cxn ang="0">
                  <a:pos x="21" y="16"/>
                </a:cxn>
                <a:cxn ang="0">
                  <a:pos x="21" y="19"/>
                </a:cxn>
                <a:cxn ang="0">
                  <a:pos x="24" y="19"/>
                </a:cxn>
                <a:cxn ang="0">
                  <a:pos x="25" y="20"/>
                </a:cxn>
                <a:cxn ang="0">
                  <a:pos x="28" y="23"/>
                </a:cxn>
                <a:cxn ang="0">
                  <a:pos x="27" y="26"/>
                </a:cxn>
                <a:cxn ang="0">
                  <a:pos x="30" y="28"/>
                </a:cxn>
                <a:cxn ang="0">
                  <a:pos x="32" y="28"/>
                </a:cxn>
                <a:cxn ang="0">
                  <a:pos x="34" y="30"/>
                </a:cxn>
                <a:cxn ang="0">
                  <a:pos x="32" y="31"/>
                </a:cxn>
                <a:cxn ang="0">
                  <a:pos x="31" y="34"/>
                </a:cxn>
                <a:cxn ang="0">
                  <a:pos x="31" y="34"/>
                </a:cxn>
                <a:cxn ang="0">
                  <a:pos x="28" y="34"/>
                </a:cxn>
                <a:cxn ang="0">
                  <a:pos x="25" y="36"/>
                </a:cxn>
                <a:cxn ang="0">
                  <a:pos x="22" y="37"/>
                </a:cxn>
                <a:cxn ang="0">
                  <a:pos x="21" y="42"/>
                </a:cxn>
                <a:cxn ang="0">
                  <a:pos x="25" y="48"/>
                </a:cxn>
                <a:cxn ang="0">
                  <a:pos x="25" y="54"/>
                </a:cxn>
                <a:cxn ang="0">
                  <a:pos x="25" y="58"/>
                </a:cxn>
                <a:cxn ang="0">
                  <a:pos x="27" y="62"/>
                </a:cxn>
                <a:cxn ang="0">
                  <a:pos x="27" y="67"/>
                </a:cxn>
                <a:cxn ang="0">
                  <a:pos x="23" y="72"/>
                </a:cxn>
                <a:cxn ang="0">
                  <a:pos x="24" y="66"/>
                </a:cxn>
                <a:cxn ang="0">
                  <a:pos x="23" y="61"/>
                </a:cxn>
                <a:cxn ang="0">
                  <a:pos x="22" y="56"/>
                </a:cxn>
                <a:cxn ang="0">
                  <a:pos x="20" y="50"/>
                </a:cxn>
                <a:cxn ang="0">
                  <a:pos x="19" y="46"/>
                </a:cxn>
                <a:cxn ang="0">
                  <a:pos x="17" y="49"/>
                </a:cxn>
                <a:cxn ang="0">
                  <a:pos x="12" y="53"/>
                </a:cxn>
                <a:cxn ang="0">
                  <a:pos x="8" y="51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2" y="34"/>
                </a:cxn>
                <a:cxn ang="0">
                  <a:pos x="0" y="30"/>
                </a:cxn>
              </a:cxnLst>
              <a:rect l="0" t="0" r="r" b="b"/>
              <a:pathLst>
                <a:path w="34" h="72">
                  <a:moveTo>
                    <a:pt x="0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28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5" y="20"/>
                    <a:pt x="5" y="19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8" y="19"/>
                    <a:pt x="11" y="12"/>
                    <a:pt x="11" y="12"/>
                  </a:cubicBezTo>
                  <a:cubicBezTo>
                    <a:pt x="11" y="11"/>
                    <a:pt x="11" y="9"/>
                    <a:pt x="12" y="9"/>
                  </a:cubicBezTo>
                  <a:cubicBezTo>
                    <a:pt x="12" y="8"/>
                    <a:pt x="15" y="6"/>
                    <a:pt x="16" y="6"/>
                  </a:cubicBezTo>
                  <a:cubicBezTo>
                    <a:pt x="16" y="6"/>
                    <a:pt x="18" y="7"/>
                    <a:pt x="18" y="6"/>
                  </a:cubicBezTo>
                  <a:cubicBezTo>
                    <a:pt x="19" y="6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3" y="1"/>
                    <a:pt x="23" y="3"/>
                    <a:pt x="23" y="3"/>
                  </a:cubicBezTo>
                  <a:cubicBezTo>
                    <a:pt x="24" y="4"/>
                    <a:pt x="25" y="3"/>
                    <a:pt x="25" y="4"/>
                  </a:cubicBezTo>
                  <a:cubicBezTo>
                    <a:pt x="26" y="5"/>
                    <a:pt x="25" y="10"/>
                    <a:pt x="25" y="11"/>
                  </a:cubicBezTo>
                  <a:cubicBezTo>
                    <a:pt x="25" y="12"/>
                    <a:pt x="21" y="15"/>
                    <a:pt x="21" y="16"/>
                  </a:cubicBezTo>
                  <a:cubicBezTo>
                    <a:pt x="20" y="17"/>
                    <a:pt x="20" y="19"/>
                    <a:pt x="21" y="19"/>
                  </a:cubicBezTo>
                  <a:cubicBezTo>
                    <a:pt x="22" y="20"/>
                    <a:pt x="23" y="19"/>
                    <a:pt x="24" y="19"/>
                  </a:cubicBezTo>
                  <a:cubicBezTo>
                    <a:pt x="25" y="19"/>
                    <a:pt x="25" y="19"/>
                    <a:pt x="25" y="20"/>
                  </a:cubicBezTo>
                  <a:cubicBezTo>
                    <a:pt x="25" y="21"/>
                    <a:pt x="27" y="22"/>
                    <a:pt x="28" y="23"/>
                  </a:cubicBezTo>
                  <a:cubicBezTo>
                    <a:pt x="29" y="23"/>
                    <a:pt x="26" y="25"/>
                    <a:pt x="27" y="26"/>
                  </a:cubicBezTo>
                  <a:cubicBezTo>
                    <a:pt x="28" y="27"/>
                    <a:pt x="29" y="28"/>
                    <a:pt x="30" y="28"/>
                  </a:cubicBezTo>
                  <a:cubicBezTo>
                    <a:pt x="31" y="28"/>
                    <a:pt x="32" y="28"/>
                    <a:pt x="32" y="2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2" y="31"/>
                    <a:pt x="32" y="3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8" y="34"/>
                  </a:cubicBezTo>
                  <a:cubicBezTo>
                    <a:pt x="27" y="35"/>
                    <a:pt x="26" y="36"/>
                    <a:pt x="25" y="36"/>
                  </a:cubicBezTo>
                  <a:cubicBezTo>
                    <a:pt x="25" y="36"/>
                    <a:pt x="23" y="36"/>
                    <a:pt x="22" y="37"/>
                  </a:cubicBezTo>
                  <a:cubicBezTo>
                    <a:pt x="22" y="38"/>
                    <a:pt x="21" y="41"/>
                    <a:pt x="21" y="42"/>
                  </a:cubicBezTo>
                  <a:cubicBezTo>
                    <a:pt x="20" y="43"/>
                    <a:pt x="25" y="47"/>
                    <a:pt x="25" y="48"/>
                  </a:cubicBezTo>
                  <a:cubicBezTo>
                    <a:pt x="25" y="50"/>
                    <a:pt x="25" y="53"/>
                    <a:pt x="25" y="54"/>
                  </a:cubicBezTo>
                  <a:cubicBezTo>
                    <a:pt x="25" y="55"/>
                    <a:pt x="25" y="57"/>
                    <a:pt x="25" y="58"/>
                  </a:cubicBezTo>
                  <a:cubicBezTo>
                    <a:pt x="26" y="59"/>
                    <a:pt x="27" y="62"/>
                    <a:pt x="27" y="62"/>
                  </a:cubicBezTo>
                  <a:cubicBezTo>
                    <a:pt x="27" y="63"/>
                    <a:pt x="27" y="66"/>
                    <a:pt x="27" y="6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0"/>
                    <a:pt x="24" y="68"/>
                    <a:pt x="24" y="66"/>
                  </a:cubicBezTo>
                  <a:cubicBezTo>
                    <a:pt x="24" y="64"/>
                    <a:pt x="24" y="63"/>
                    <a:pt x="23" y="61"/>
                  </a:cubicBezTo>
                  <a:cubicBezTo>
                    <a:pt x="22" y="59"/>
                    <a:pt x="22" y="58"/>
                    <a:pt x="22" y="56"/>
                  </a:cubicBezTo>
                  <a:cubicBezTo>
                    <a:pt x="22" y="55"/>
                    <a:pt x="22" y="52"/>
                    <a:pt x="20" y="50"/>
                  </a:cubicBezTo>
                  <a:cubicBezTo>
                    <a:pt x="19" y="48"/>
                    <a:pt x="19" y="46"/>
                    <a:pt x="19" y="46"/>
                  </a:cubicBezTo>
                  <a:cubicBezTo>
                    <a:pt x="18" y="46"/>
                    <a:pt x="18" y="48"/>
                    <a:pt x="17" y="49"/>
                  </a:cubicBezTo>
                  <a:cubicBezTo>
                    <a:pt x="16" y="49"/>
                    <a:pt x="13" y="53"/>
                    <a:pt x="12" y="53"/>
                  </a:cubicBezTo>
                  <a:cubicBezTo>
                    <a:pt x="12" y="53"/>
                    <a:pt x="8" y="51"/>
                    <a:pt x="8" y="51"/>
                  </a:cubicBezTo>
                  <a:cubicBezTo>
                    <a:pt x="7" y="50"/>
                    <a:pt x="10" y="44"/>
                    <a:pt x="9" y="42"/>
                  </a:cubicBezTo>
                  <a:cubicBezTo>
                    <a:pt x="8" y="40"/>
                    <a:pt x="7" y="37"/>
                    <a:pt x="6" y="36"/>
                  </a:cubicBezTo>
                  <a:cubicBezTo>
                    <a:pt x="5" y="35"/>
                    <a:pt x="3" y="34"/>
                    <a:pt x="2" y="34"/>
                  </a:cubicBezTo>
                  <a:cubicBezTo>
                    <a:pt x="2" y="33"/>
                    <a:pt x="0" y="31"/>
                    <a:pt x="0" y="3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2" name="Freeform 44"/>
            <p:cNvSpPr>
              <a:spLocks/>
            </p:cNvSpPr>
            <p:nvPr/>
          </p:nvSpPr>
          <p:spPr bwMode="auto">
            <a:xfrm>
              <a:off x="6219" y="1957"/>
              <a:ext cx="44" cy="50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8" y="5"/>
                </a:cxn>
                <a:cxn ang="0">
                  <a:pos x="18" y="6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6" y="13"/>
                </a:cxn>
                <a:cxn ang="0">
                  <a:pos x="18" y="12"/>
                </a:cxn>
                <a:cxn ang="0">
                  <a:pos x="19" y="18"/>
                </a:cxn>
                <a:cxn ang="0">
                  <a:pos x="19" y="21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15" y="16"/>
                </a:cxn>
                <a:cxn ang="0">
                  <a:pos x="11" y="13"/>
                </a:cxn>
                <a:cxn ang="0">
                  <a:pos x="10" y="17"/>
                </a:cxn>
                <a:cxn ang="0">
                  <a:pos x="6" y="19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4" y="16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4" y="5"/>
                </a:cxn>
              </a:cxnLst>
              <a:rect l="0" t="0" r="r" b="b"/>
              <a:pathLst>
                <a:path w="19" h="21">
                  <a:moveTo>
                    <a:pt x="4" y="5"/>
                  </a:moveTo>
                  <a:cubicBezTo>
                    <a:pt x="4" y="5"/>
                    <a:pt x="1" y="3"/>
                    <a:pt x="2" y="3"/>
                  </a:cubicBezTo>
                  <a:cubicBezTo>
                    <a:pt x="2" y="3"/>
                    <a:pt x="3" y="0"/>
                    <a:pt x="3" y="0"/>
                  </a:cubicBezTo>
                  <a:cubicBezTo>
                    <a:pt x="4" y="0"/>
                    <a:pt x="7" y="1"/>
                    <a:pt x="7" y="2"/>
                  </a:cubicBezTo>
                  <a:cubicBezTo>
                    <a:pt x="8" y="2"/>
                    <a:pt x="7" y="5"/>
                    <a:pt x="8" y="5"/>
                  </a:cubicBezTo>
                  <a:cubicBezTo>
                    <a:pt x="9" y="5"/>
                    <a:pt x="17" y="5"/>
                    <a:pt x="18" y="6"/>
                  </a:cubicBezTo>
                  <a:cubicBezTo>
                    <a:pt x="18" y="6"/>
                    <a:pt x="16" y="9"/>
                    <a:pt x="16" y="9"/>
                  </a:cubicBezTo>
                  <a:cubicBezTo>
                    <a:pt x="15" y="9"/>
                    <a:pt x="13" y="10"/>
                    <a:pt x="14" y="11"/>
                  </a:cubicBezTo>
                  <a:cubicBezTo>
                    <a:pt x="14" y="12"/>
                    <a:pt x="15" y="13"/>
                    <a:pt x="16" y="13"/>
                  </a:cubicBezTo>
                  <a:cubicBezTo>
                    <a:pt x="17" y="13"/>
                    <a:pt x="17" y="12"/>
                    <a:pt x="18" y="12"/>
                  </a:cubicBezTo>
                  <a:cubicBezTo>
                    <a:pt x="18" y="12"/>
                    <a:pt x="18" y="16"/>
                    <a:pt x="19" y="18"/>
                  </a:cubicBezTo>
                  <a:cubicBezTo>
                    <a:pt x="19" y="19"/>
                    <a:pt x="19" y="21"/>
                    <a:pt x="19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6"/>
                    <a:pt x="15" y="16"/>
                  </a:cubicBezTo>
                  <a:cubicBezTo>
                    <a:pt x="14" y="15"/>
                    <a:pt x="11" y="14"/>
                    <a:pt x="11" y="13"/>
                  </a:cubicBezTo>
                  <a:cubicBezTo>
                    <a:pt x="11" y="12"/>
                    <a:pt x="11" y="16"/>
                    <a:pt x="10" y="17"/>
                  </a:cubicBezTo>
                  <a:cubicBezTo>
                    <a:pt x="10" y="18"/>
                    <a:pt x="7" y="19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3"/>
                    <a:pt x="3" y="13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9"/>
                    <a:pt x="0" y="8"/>
                    <a:pt x="0" y="8"/>
                  </a:cubicBezTo>
                  <a:cubicBezTo>
                    <a:pt x="0" y="7"/>
                    <a:pt x="4" y="6"/>
                    <a:pt x="4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3" name="Freeform 45"/>
            <p:cNvSpPr>
              <a:spLocks/>
            </p:cNvSpPr>
            <p:nvPr/>
          </p:nvSpPr>
          <p:spPr bwMode="auto">
            <a:xfrm>
              <a:off x="6228" y="1938"/>
              <a:ext cx="31" cy="1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9" y="6"/>
                </a:cxn>
                <a:cxn ang="0">
                  <a:pos x="2" y="6"/>
                </a:cxn>
              </a:cxnLst>
              <a:rect l="0" t="0" r="r" b="b"/>
              <a:pathLst>
                <a:path w="13" h="6">
                  <a:moveTo>
                    <a:pt x="2" y="6"/>
                  </a:moveTo>
                  <a:cubicBezTo>
                    <a:pt x="1" y="6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2"/>
                    <a:pt x="2" y="1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1" y="2"/>
                    <a:pt x="12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6"/>
                    <a:pt x="12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8" y="6"/>
                    <a:pt x="3" y="6"/>
                    <a:pt x="2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4" name="Freeform 46"/>
            <p:cNvSpPr>
              <a:spLocks/>
            </p:cNvSpPr>
            <p:nvPr/>
          </p:nvSpPr>
          <p:spPr bwMode="auto">
            <a:xfrm>
              <a:off x="6148" y="1917"/>
              <a:ext cx="73" cy="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5" y="5"/>
                </a:cxn>
                <a:cxn ang="0">
                  <a:pos x="18" y="8"/>
                </a:cxn>
                <a:cxn ang="0">
                  <a:pos x="24" y="10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4" y="16"/>
                </a:cxn>
                <a:cxn ang="0">
                  <a:pos x="19" y="15"/>
                </a:cxn>
                <a:cxn ang="0">
                  <a:pos x="17" y="12"/>
                </a:cxn>
                <a:cxn ang="0">
                  <a:pos x="12" y="12"/>
                </a:cxn>
                <a:cxn ang="0">
                  <a:pos x="7" y="11"/>
                </a:cxn>
              </a:cxnLst>
              <a:rect l="0" t="0" r="r" b="b"/>
              <a:pathLst>
                <a:path w="31" h="16">
                  <a:moveTo>
                    <a:pt x="7" y="11"/>
                  </a:moveTo>
                  <a:cubicBezTo>
                    <a:pt x="6" y="10"/>
                    <a:pt x="1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9" y="2"/>
                    <a:pt x="10" y="2"/>
                  </a:cubicBezTo>
                  <a:cubicBezTo>
                    <a:pt x="11" y="3"/>
                    <a:pt x="12" y="4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7" y="7"/>
                    <a:pt x="18" y="8"/>
                  </a:cubicBezTo>
                  <a:cubicBezTo>
                    <a:pt x="20" y="9"/>
                    <a:pt x="22" y="9"/>
                    <a:pt x="24" y="10"/>
                  </a:cubicBezTo>
                  <a:cubicBezTo>
                    <a:pt x="26" y="10"/>
                    <a:pt x="28" y="11"/>
                    <a:pt x="30" y="11"/>
                  </a:cubicBezTo>
                  <a:cubicBezTo>
                    <a:pt x="30" y="11"/>
                    <a:pt x="31" y="16"/>
                    <a:pt x="30" y="16"/>
                  </a:cubicBezTo>
                  <a:cubicBezTo>
                    <a:pt x="28" y="16"/>
                    <a:pt x="25" y="16"/>
                    <a:pt x="24" y="16"/>
                  </a:cubicBezTo>
                  <a:cubicBezTo>
                    <a:pt x="23" y="16"/>
                    <a:pt x="19" y="15"/>
                    <a:pt x="19" y="15"/>
                  </a:cubicBezTo>
                  <a:cubicBezTo>
                    <a:pt x="18" y="14"/>
                    <a:pt x="18" y="12"/>
                    <a:pt x="17" y="12"/>
                  </a:cubicBezTo>
                  <a:cubicBezTo>
                    <a:pt x="17" y="12"/>
                    <a:pt x="14" y="12"/>
                    <a:pt x="12" y="12"/>
                  </a:cubicBezTo>
                  <a:cubicBezTo>
                    <a:pt x="11" y="12"/>
                    <a:pt x="8" y="11"/>
                    <a:pt x="7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5" name="Freeform 47"/>
            <p:cNvSpPr>
              <a:spLocks/>
            </p:cNvSpPr>
            <p:nvPr/>
          </p:nvSpPr>
          <p:spPr bwMode="auto">
            <a:xfrm>
              <a:off x="6145" y="2116"/>
              <a:ext cx="22" cy="33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3" y="14"/>
                </a:cxn>
                <a:cxn ang="0">
                  <a:pos x="1" y="13"/>
                </a:cxn>
                <a:cxn ang="0">
                  <a:pos x="0" y="9"/>
                </a:cxn>
                <a:cxn ang="0">
                  <a:pos x="1" y="1"/>
                </a:cxn>
                <a:cxn ang="0">
                  <a:pos x="5" y="4"/>
                </a:cxn>
                <a:cxn ang="0">
                  <a:pos x="9" y="11"/>
                </a:cxn>
              </a:cxnLst>
              <a:rect l="0" t="0" r="r" b="b"/>
              <a:pathLst>
                <a:path w="9" h="14">
                  <a:moveTo>
                    <a:pt x="9" y="11"/>
                  </a:moveTo>
                  <a:cubicBezTo>
                    <a:pt x="8" y="12"/>
                    <a:pt x="6" y="14"/>
                    <a:pt x="3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0" y="12"/>
                    <a:pt x="0" y="9"/>
                    <a:pt x="0" y="9"/>
                  </a:cubicBezTo>
                  <a:cubicBezTo>
                    <a:pt x="0" y="7"/>
                    <a:pt x="1" y="1"/>
                    <a:pt x="1" y="1"/>
                  </a:cubicBezTo>
                  <a:cubicBezTo>
                    <a:pt x="2" y="0"/>
                    <a:pt x="5" y="2"/>
                    <a:pt x="5" y="4"/>
                  </a:cubicBezTo>
                  <a:cubicBezTo>
                    <a:pt x="6" y="6"/>
                    <a:pt x="9" y="9"/>
                    <a:pt x="9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6" name="Freeform 48"/>
            <p:cNvSpPr>
              <a:spLocks/>
            </p:cNvSpPr>
            <p:nvPr/>
          </p:nvSpPr>
          <p:spPr bwMode="auto">
            <a:xfrm>
              <a:off x="6129" y="1860"/>
              <a:ext cx="21" cy="2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8" y="6"/>
                </a:cxn>
                <a:cxn ang="0">
                  <a:pos x="6" y="9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3"/>
                </a:cxn>
              </a:cxnLst>
              <a:rect l="0" t="0" r="r" b="b"/>
              <a:pathLst>
                <a:path w="9" h="10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8" y="2"/>
                    <a:pt x="9" y="2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8" y="6"/>
                    <a:pt x="6" y="9"/>
                    <a:pt x="6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8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7"/>
                    <a:pt x="1" y="7"/>
                  </a:cubicBezTo>
                  <a:cubicBezTo>
                    <a:pt x="1" y="6"/>
                    <a:pt x="0" y="3"/>
                    <a:pt x="0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7" name="Freeform 49"/>
            <p:cNvSpPr>
              <a:spLocks/>
            </p:cNvSpPr>
            <p:nvPr/>
          </p:nvSpPr>
          <p:spPr bwMode="auto">
            <a:xfrm>
              <a:off x="6410" y="2021"/>
              <a:ext cx="24" cy="1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6" y="6"/>
                </a:cxn>
              </a:cxnLst>
              <a:rect l="0" t="0" r="r" b="b"/>
              <a:pathLst>
                <a:path w="10" h="8">
                  <a:moveTo>
                    <a:pt x="6" y="6"/>
                  </a:moveTo>
                  <a:cubicBezTo>
                    <a:pt x="4" y="8"/>
                    <a:pt x="3" y="6"/>
                    <a:pt x="1" y="5"/>
                  </a:cubicBezTo>
                  <a:cubicBezTo>
                    <a:pt x="0" y="3"/>
                    <a:pt x="2" y="1"/>
                    <a:pt x="3" y="0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0" y="1"/>
                    <a:pt x="6" y="5"/>
                    <a:pt x="6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8" name="Freeform 50"/>
            <p:cNvSpPr>
              <a:spLocks/>
            </p:cNvSpPr>
            <p:nvPr/>
          </p:nvSpPr>
          <p:spPr bwMode="auto">
            <a:xfrm>
              <a:off x="6089" y="1660"/>
              <a:ext cx="560" cy="356"/>
            </a:xfrm>
            <a:custGeom>
              <a:avLst/>
              <a:gdLst/>
              <a:ahLst/>
              <a:cxnLst>
                <a:cxn ang="0">
                  <a:pos x="9" y="66"/>
                </a:cxn>
                <a:cxn ang="0">
                  <a:pos x="18" y="62"/>
                </a:cxn>
                <a:cxn ang="0">
                  <a:pos x="27" y="52"/>
                </a:cxn>
                <a:cxn ang="0">
                  <a:pos x="37" y="33"/>
                </a:cxn>
                <a:cxn ang="0">
                  <a:pos x="50" y="26"/>
                </a:cxn>
                <a:cxn ang="0">
                  <a:pos x="58" y="28"/>
                </a:cxn>
                <a:cxn ang="0">
                  <a:pos x="67" y="42"/>
                </a:cxn>
                <a:cxn ang="0">
                  <a:pos x="88" y="54"/>
                </a:cxn>
                <a:cxn ang="0">
                  <a:pos x="131" y="56"/>
                </a:cxn>
                <a:cxn ang="0">
                  <a:pos x="146" y="46"/>
                </a:cxn>
                <a:cxn ang="0">
                  <a:pos x="165" y="40"/>
                </a:cxn>
                <a:cxn ang="0">
                  <a:pos x="179" y="37"/>
                </a:cxn>
                <a:cxn ang="0">
                  <a:pos x="173" y="29"/>
                </a:cxn>
                <a:cxn ang="0">
                  <a:pos x="162" y="28"/>
                </a:cxn>
                <a:cxn ang="0">
                  <a:pos x="177" y="18"/>
                </a:cxn>
                <a:cxn ang="0">
                  <a:pos x="179" y="6"/>
                </a:cxn>
                <a:cxn ang="0">
                  <a:pos x="203" y="5"/>
                </a:cxn>
                <a:cxn ang="0">
                  <a:pos x="220" y="24"/>
                </a:cxn>
                <a:cxn ang="0">
                  <a:pos x="236" y="27"/>
                </a:cxn>
                <a:cxn ang="0">
                  <a:pos x="231" y="44"/>
                </a:cxn>
                <a:cxn ang="0">
                  <a:pos x="221" y="53"/>
                </a:cxn>
                <a:cxn ang="0">
                  <a:pos x="215" y="57"/>
                </a:cxn>
                <a:cxn ang="0">
                  <a:pos x="205" y="60"/>
                </a:cxn>
                <a:cxn ang="0">
                  <a:pos x="197" y="68"/>
                </a:cxn>
                <a:cxn ang="0">
                  <a:pos x="185" y="70"/>
                </a:cxn>
                <a:cxn ang="0">
                  <a:pos x="183" y="64"/>
                </a:cxn>
                <a:cxn ang="0">
                  <a:pos x="170" y="73"/>
                </a:cxn>
                <a:cxn ang="0">
                  <a:pos x="176" y="80"/>
                </a:cxn>
                <a:cxn ang="0">
                  <a:pos x="190" y="78"/>
                </a:cxn>
                <a:cxn ang="0">
                  <a:pos x="177" y="90"/>
                </a:cxn>
                <a:cxn ang="0">
                  <a:pos x="187" y="103"/>
                </a:cxn>
                <a:cxn ang="0">
                  <a:pos x="189" y="111"/>
                </a:cxn>
                <a:cxn ang="0">
                  <a:pos x="179" y="126"/>
                </a:cxn>
                <a:cxn ang="0">
                  <a:pos x="167" y="139"/>
                </a:cxn>
                <a:cxn ang="0">
                  <a:pos x="154" y="143"/>
                </a:cxn>
                <a:cxn ang="0">
                  <a:pos x="143" y="149"/>
                </a:cxn>
                <a:cxn ang="0">
                  <a:pos x="140" y="146"/>
                </a:cxn>
                <a:cxn ang="0">
                  <a:pos x="128" y="144"/>
                </a:cxn>
                <a:cxn ang="0">
                  <a:pos x="122" y="139"/>
                </a:cxn>
                <a:cxn ang="0">
                  <a:pos x="109" y="143"/>
                </a:cxn>
                <a:cxn ang="0">
                  <a:pos x="106" y="147"/>
                </a:cxn>
                <a:cxn ang="0">
                  <a:pos x="100" y="143"/>
                </a:cxn>
                <a:cxn ang="0">
                  <a:pos x="96" y="136"/>
                </a:cxn>
                <a:cxn ang="0">
                  <a:pos x="97" y="128"/>
                </a:cxn>
                <a:cxn ang="0">
                  <a:pos x="94" y="117"/>
                </a:cxn>
                <a:cxn ang="0">
                  <a:pos x="87" y="114"/>
                </a:cxn>
                <a:cxn ang="0">
                  <a:pos x="76" y="118"/>
                </a:cxn>
                <a:cxn ang="0">
                  <a:pos x="69" y="119"/>
                </a:cxn>
                <a:cxn ang="0">
                  <a:pos x="60" y="122"/>
                </a:cxn>
                <a:cxn ang="0">
                  <a:pos x="49" y="119"/>
                </a:cxn>
                <a:cxn ang="0">
                  <a:pos x="38" y="113"/>
                </a:cxn>
                <a:cxn ang="0">
                  <a:pos x="30" y="109"/>
                </a:cxn>
                <a:cxn ang="0">
                  <a:pos x="20" y="105"/>
                </a:cxn>
                <a:cxn ang="0">
                  <a:pos x="20" y="95"/>
                </a:cxn>
                <a:cxn ang="0">
                  <a:pos x="26" y="87"/>
                </a:cxn>
                <a:cxn ang="0">
                  <a:pos x="17" y="88"/>
                </a:cxn>
                <a:cxn ang="0">
                  <a:pos x="9" y="84"/>
                </a:cxn>
                <a:cxn ang="0">
                  <a:pos x="5" y="78"/>
                </a:cxn>
                <a:cxn ang="0">
                  <a:pos x="0" y="70"/>
                </a:cxn>
              </a:cxnLst>
              <a:rect l="0" t="0" r="r" b="b"/>
              <a:pathLst>
                <a:path w="237" h="151">
                  <a:moveTo>
                    <a:pt x="1" y="69"/>
                  </a:moveTo>
                  <a:cubicBezTo>
                    <a:pt x="2" y="68"/>
                    <a:pt x="6" y="64"/>
                    <a:pt x="7" y="64"/>
                  </a:cubicBezTo>
                  <a:cubicBezTo>
                    <a:pt x="8" y="64"/>
                    <a:pt x="8" y="66"/>
                    <a:pt x="9" y="66"/>
                  </a:cubicBezTo>
                  <a:cubicBezTo>
                    <a:pt x="9" y="66"/>
                    <a:pt x="11" y="66"/>
                    <a:pt x="12" y="66"/>
                  </a:cubicBezTo>
                  <a:cubicBezTo>
                    <a:pt x="13" y="65"/>
                    <a:pt x="12" y="62"/>
                    <a:pt x="13" y="62"/>
                  </a:cubicBezTo>
                  <a:cubicBezTo>
                    <a:pt x="14" y="62"/>
                    <a:pt x="17" y="62"/>
                    <a:pt x="18" y="62"/>
                  </a:cubicBezTo>
                  <a:cubicBezTo>
                    <a:pt x="20" y="61"/>
                    <a:pt x="25" y="59"/>
                    <a:pt x="26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5"/>
                    <a:pt x="27" y="52"/>
                    <a:pt x="27" y="52"/>
                  </a:cubicBezTo>
                  <a:cubicBezTo>
                    <a:pt x="27" y="51"/>
                    <a:pt x="26" y="44"/>
                    <a:pt x="26" y="44"/>
                  </a:cubicBezTo>
                  <a:cubicBezTo>
                    <a:pt x="26" y="44"/>
                    <a:pt x="33" y="42"/>
                    <a:pt x="33" y="42"/>
                  </a:cubicBezTo>
                  <a:cubicBezTo>
                    <a:pt x="34" y="42"/>
                    <a:pt x="37" y="33"/>
                    <a:pt x="37" y="33"/>
                  </a:cubicBezTo>
                  <a:cubicBezTo>
                    <a:pt x="37" y="33"/>
                    <a:pt x="44" y="34"/>
                    <a:pt x="46" y="34"/>
                  </a:cubicBezTo>
                  <a:cubicBezTo>
                    <a:pt x="47" y="33"/>
                    <a:pt x="46" y="28"/>
                    <a:pt x="47" y="27"/>
                  </a:cubicBezTo>
                  <a:cubicBezTo>
                    <a:pt x="48" y="27"/>
                    <a:pt x="49" y="27"/>
                    <a:pt x="50" y="26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3"/>
                    <a:pt x="55" y="24"/>
                    <a:pt x="55" y="24"/>
                  </a:cubicBezTo>
                  <a:cubicBezTo>
                    <a:pt x="55" y="24"/>
                    <a:pt x="57" y="27"/>
                    <a:pt x="58" y="28"/>
                  </a:cubicBezTo>
                  <a:cubicBezTo>
                    <a:pt x="59" y="29"/>
                    <a:pt x="63" y="29"/>
                    <a:pt x="64" y="30"/>
                  </a:cubicBezTo>
                  <a:cubicBezTo>
                    <a:pt x="65" y="31"/>
                    <a:pt x="68" y="36"/>
                    <a:pt x="68" y="37"/>
                  </a:cubicBezTo>
                  <a:cubicBezTo>
                    <a:pt x="67" y="39"/>
                    <a:pt x="66" y="40"/>
                    <a:pt x="67" y="42"/>
                  </a:cubicBezTo>
                  <a:cubicBezTo>
                    <a:pt x="69" y="43"/>
                    <a:pt x="75" y="44"/>
                    <a:pt x="76" y="44"/>
                  </a:cubicBezTo>
                  <a:cubicBezTo>
                    <a:pt x="78" y="44"/>
                    <a:pt x="82" y="46"/>
                    <a:pt x="83" y="47"/>
                  </a:cubicBezTo>
                  <a:cubicBezTo>
                    <a:pt x="84" y="48"/>
                    <a:pt x="88" y="54"/>
                    <a:pt x="88" y="54"/>
                  </a:cubicBezTo>
                  <a:cubicBezTo>
                    <a:pt x="88" y="55"/>
                    <a:pt x="105" y="54"/>
                    <a:pt x="106" y="55"/>
                  </a:cubicBezTo>
                  <a:cubicBezTo>
                    <a:pt x="107" y="56"/>
                    <a:pt x="119" y="60"/>
                    <a:pt x="121" y="60"/>
                  </a:cubicBezTo>
                  <a:cubicBezTo>
                    <a:pt x="122" y="59"/>
                    <a:pt x="130" y="56"/>
                    <a:pt x="131" y="56"/>
                  </a:cubicBezTo>
                  <a:cubicBezTo>
                    <a:pt x="132" y="56"/>
                    <a:pt x="139" y="56"/>
                    <a:pt x="141" y="55"/>
                  </a:cubicBezTo>
                  <a:cubicBezTo>
                    <a:pt x="143" y="54"/>
                    <a:pt x="149" y="51"/>
                    <a:pt x="148" y="50"/>
                  </a:cubicBezTo>
                  <a:cubicBezTo>
                    <a:pt x="148" y="48"/>
                    <a:pt x="146" y="48"/>
                    <a:pt x="146" y="46"/>
                  </a:cubicBezTo>
                  <a:cubicBezTo>
                    <a:pt x="147" y="45"/>
                    <a:pt x="148" y="43"/>
                    <a:pt x="150" y="43"/>
                  </a:cubicBezTo>
                  <a:cubicBezTo>
                    <a:pt x="151" y="43"/>
                    <a:pt x="155" y="45"/>
                    <a:pt x="157" y="45"/>
                  </a:cubicBezTo>
                  <a:cubicBezTo>
                    <a:pt x="159" y="44"/>
                    <a:pt x="164" y="42"/>
                    <a:pt x="165" y="40"/>
                  </a:cubicBezTo>
                  <a:cubicBezTo>
                    <a:pt x="165" y="40"/>
                    <a:pt x="169" y="36"/>
                    <a:pt x="170" y="36"/>
                  </a:cubicBezTo>
                  <a:cubicBezTo>
                    <a:pt x="171" y="36"/>
                    <a:pt x="174" y="35"/>
                    <a:pt x="175" y="35"/>
                  </a:cubicBezTo>
                  <a:cubicBezTo>
                    <a:pt x="176" y="35"/>
                    <a:pt x="178" y="37"/>
                    <a:pt x="179" y="37"/>
                  </a:cubicBezTo>
                  <a:cubicBezTo>
                    <a:pt x="179" y="37"/>
                    <a:pt x="180" y="36"/>
                    <a:pt x="180" y="35"/>
                  </a:cubicBezTo>
                  <a:cubicBezTo>
                    <a:pt x="180" y="35"/>
                    <a:pt x="180" y="33"/>
                    <a:pt x="179" y="32"/>
                  </a:cubicBezTo>
                  <a:cubicBezTo>
                    <a:pt x="178" y="31"/>
                    <a:pt x="175" y="29"/>
                    <a:pt x="173" y="29"/>
                  </a:cubicBezTo>
                  <a:cubicBezTo>
                    <a:pt x="172" y="29"/>
                    <a:pt x="169" y="31"/>
                    <a:pt x="169" y="31"/>
                  </a:cubicBezTo>
                  <a:cubicBezTo>
                    <a:pt x="168" y="31"/>
                    <a:pt x="165" y="31"/>
                    <a:pt x="164" y="31"/>
                  </a:cubicBezTo>
                  <a:cubicBezTo>
                    <a:pt x="164" y="31"/>
                    <a:pt x="162" y="29"/>
                    <a:pt x="162" y="28"/>
                  </a:cubicBezTo>
                  <a:cubicBezTo>
                    <a:pt x="162" y="28"/>
                    <a:pt x="167" y="21"/>
                    <a:pt x="167" y="20"/>
                  </a:cubicBezTo>
                  <a:cubicBezTo>
                    <a:pt x="167" y="20"/>
                    <a:pt x="172" y="22"/>
                    <a:pt x="173" y="21"/>
                  </a:cubicBezTo>
                  <a:cubicBezTo>
                    <a:pt x="173" y="21"/>
                    <a:pt x="177" y="19"/>
                    <a:pt x="177" y="18"/>
                  </a:cubicBezTo>
                  <a:cubicBezTo>
                    <a:pt x="177" y="17"/>
                    <a:pt x="181" y="12"/>
                    <a:pt x="182" y="11"/>
                  </a:cubicBezTo>
                  <a:cubicBezTo>
                    <a:pt x="183" y="9"/>
                    <a:pt x="183" y="8"/>
                    <a:pt x="182" y="7"/>
                  </a:cubicBezTo>
                  <a:cubicBezTo>
                    <a:pt x="182" y="7"/>
                    <a:pt x="179" y="7"/>
                    <a:pt x="179" y="6"/>
                  </a:cubicBezTo>
                  <a:cubicBezTo>
                    <a:pt x="179" y="5"/>
                    <a:pt x="181" y="3"/>
                    <a:pt x="183" y="2"/>
                  </a:cubicBezTo>
                  <a:cubicBezTo>
                    <a:pt x="185" y="1"/>
                    <a:pt x="193" y="0"/>
                    <a:pt x="195" y="1"/>
                  </a:cubicBezTo>
                  <a:cubicBezTo>
                    <a:pt x="198" y="3"/>
                    <a:pt x="202" y="3"/>
                    <a:pt x="203" y="5"/>
                  </a:cubicBezTo>
                  <a:cubicBezTo>
                    <a:pt x="204" y="6"/>
                    <a:pt x="208" y="17"/>
                    <a:pt x="209" y="18"/>
                  </a:cubicBezTo>
                  <a:cubicBezTo>
                    <a:pt x="209" y="19"/>
                    <a:pt x="209" y="20"/>
                    <a:pt x="210" y="21"/>
                  </a:cubicBezTo>
                  <a:cubicBezTo>
                    <a:pt x="212" y="22"/>
                    <a:pt x="219" y="23"/>
                    <a:pt x="220" y="24"/>
                  </a:cubicBezTo>
                  <a:cubicBezTo>
                    <a:pt x="221" y="25"/>
                    <a:pt x="222" y="31"/>
                    <a:pt x="223" y="31"/>
                  </a:cubicBezTo>
                  <a:cubicBezTo>
                    <a:pt x="224" y="31"/>
                    <a:pt x="228" y="31"/>
                    <a:pt x="229" y="30"/>
                  </a:cubicBezTo>
                  <a:cubicBezTo>
                    <a:pt x="230" y="29"/>
                    <a:pt x="235" y="26"/>
                    <a:pt x="236" y="27"/>
                  </a:cubicBezTo>
                  <a:cubicBezTo>
                    <a:pt x="237" y="28"/>
                    <a:pt x="237" y="30"/>
                    <a:pt x="237" y="31"/>
                  </a:cubicBezTo>
                  <a:cubicBezTo>
                    <a:pt x="237" y="32"/>
                    <a:pt x="234" y="35"/>
                    <a:pt x="234" y="36"/>
                  </a:cubicBezTo>
                  <a:cubicBezTo>
                    <a:pt x="234" y="37"/>
                    <a:pt x="232" y="44"/>
                    <a:pt x="231" y="44"/>
                  </a:cubicBezTo>
                  <a:cubicBezTo>
                    <a:pt x="231" y="44"/>
                    <a:pt x="227" y="42"/>
                    <a:pt x="225" y="43"/>
                  </a:cubicBezTo>
                  <a:cubicBezTo>
                    <a:pt x="224" y="44"/>
                    <a:pt x="221" y="44"/>
                    <a:pt x="222" y="45"/>
                  </a:cubicBezTo>
                  <a:cubicBezTo>
                    <a:pt x="223" y="46"/>
                    <a:pt x="222" y="52"/>
                    <a:pt x="221" y="53"/>
                  </a:cubicBezTo>
                  <a:cubicBezTo>
                    <a:pt x="221" y="53"/>
                    <a:pt x="220" y="53"/>
                    <a:pt x="220" y="53"/>
                  </a:cubicBezTo>
                  <a:cubicBezTo>
                    <a:pt x="219" y="53"/>
                    <a:pt x="219" y="53"/>
                    <a:pt x="218" y="53"/>
                  </a:cubicBezTo>
                  <a:cubicBezTo>
                    <a:pt x="217" y="54"/>
                    <a:pt x="216" y="56"/>
                    <a:pt x="215" y="57"/>
                  </a:cubicBezTo>
                  <a:cubicBezTo>
                    <a:pt x="214" y="57"/>
                    <a:pt x="212" y="58"/>
                    <a:pt x="211" y="58"/>
                  </a:cubicBezTo>
                  <a:cubicBezTo>
                    <a:pt x="211" y="59"/>
                    <a:pt x="212" y="60"/>
                    <a:pt x="210" y="60"/>
                  </a:cubicBezTo>
                  <a:cubicBezTo>
                    <a:pt x="209" y="60"/>
                    <a:pt x="207" y="59"/>
                    <a:pt x="205" y="60"/>
                  </a:cubicBezTo>
                  <a:cubicBezTo>
                    <a:pt x="204" y="61"/>
                    <a:pt x="203" y="63"/>
                    <a:pt x="202" y="64"/>
                  </a:cubicBezTo>
                  <a:cubicBezTo>
                    <a:pt x="201" y="64"/>
                    <a:pt x="198" y="66"/>
                    <a:pt x="198" y="66"/>
                  </a:cubicBezTo>
                  <a:cubicBezTo>
                    <a:pt x="197" y="68"/>
                    <a:pt x="197" y="68"/>
                    <a:pt x="197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5" y="68"/>
                    <a:pt x="190" y="70"/>
                    <a:pt x="189" y="71"/>
                  </a:cubicBezTo>
                  <a:cubicBezTo>
                    <a:pt x="188" y="72"/>
                    <a:pt x="186" y="71"/>
                    <a:pt x="185" y="70"/>
                  </a:cubicBezTo>
                  <a:cubicBezTo>
                    <a:pt x="185" y="69"/>
                    <a:pt x="187" y="66"/>
                    <a:pt x="188" y="66"/>
                  </a:cubicBezTo>
                  <a:cubicBezTo>
                    <a:pt x="189" y="65"/>
                    <a:pt x="189" y="64"/>
                    <a:pt x="187" y="63"/>
                  </a:cubicBezTo>
                  <a:cubicBezTo>
                    <a:pt x="186" y="62"/>
                    <a:pt x="183" y="63"/>
                    <a:pt x="183" y="64"/>
                  </a:cubicBezTo>
                  <a:cubicBezTo>
                    <a:pt x="182" y="65"/>
                    <a:pt x="178" y="69"/>
                    <a:pt x="177" y="70"/>
                  </a:cubicBezTo>
                  <a:cubicBezTo>
                    <a:pt x="176" y="71"/>
                    <a:pt x="174" y="71"/>
                    <a:pt x="173" y="71"/>
                  </a:cubicBezTo>
                  <a:cubicBezTo>
                    <a:pt x="172" y="70"/>
                    <a:pt x="170" y="72"/>
                    <a:pt x="170" y="73"/>
                  </a:cubicBezTo>
                  <a:cubicBezTo>
                    <a:pt x="170" y="75"/>
                    <a:pt x="172" y="76"/>
                    <a:pt x="173" y="76"/>
                  </a:cubicBezTo>
                  <a:cubicBezTo>
                    <a:pt x="174" y="76"/>
                    <a:pt x="175" y="75"/>
                    <a:pt x="176" y="75"/>
                  </a:cubicBezTo>
                  <a:cubicBezTo>
                    <a:pt x="176" y="75"/>
                    <a:pt x="176" y="79"/>
                    <a:pt x="176" y="80"/>
                  </a:cubicBezTo>
                  <a:cubicBezTo>
                    <a:pt x="177" y="80"/>
                    <a:pt x="179" y="81"/>
                    <a:pt x="180" y="80"/>
                  </a:cubicBezTo>
                  <a:cubicBezTo>
                    <a:pt x="180" y="79"/>
                    <a:pt x="182" y="78"/>
                    <a:pt x="182" y="77"/>
                  </a:cubicBezTo>
                  <a:cubicBezTo>
                    <a:pt x="183" y="76"/>
                    <a:pt x="189" y="78"/>
                    <a:pt x="190" y="78"/>
                  </a:cubicBezTo>
                  <a:cubicBezTo>
                    <a:pt x="191" y="79"/>
                    <a:pt x="189" y="81"/>
                    <a:pt x="189" y="81"/>
                  </a:cubicBezTo>
                  <a:cubicBezTo>
                    <a:pt x="189" y="82"/>
                    <a:pt x="185" y="82"/>
                    <a:pt x="184" y="83"/>
                  </a:cubicBezTo>
                  <a:cubicBezTo>
                    <a:pt x="182" y="85"/>
                    <a:pt x="176" y="89"/>
                    <a:pt x="177" y="90"/>
                  </a:cubicBezTo>
                  <a:cubicBezTo>
                    <a:pt x="178" y="91"/>
                    <a:pt x="181" y="92"/>
                    <a:pt x="181" y="93"/>
                  </a:cubicBezTo>
                  <a:cubicBezTo>
                    <a:pt x="182" y="94"/>
                    <a:pt x="183" y="98"/>
                    <a:pt x="183" y="99"/>
                  </a:cubicBezTo>
                  <a:cubicBezTo>
                    <a:pt x="184" y="100"/>
                    <a:pt x="187" y="102"/>
                    <a:pt x="187" y="103"/>
                  </a:cubicBezTo>
                  <a:cubicBezTo>
                    <a:pt x="187" y="105"/>
                    <a:pt x="187" y="106"/>
                    <a:pt x="187" y="107"/>
                  </a:cubicBezTo>
                  <a:cubicBezTo>
                    <a:pt x="187" y="107"/>
                    <a:pt x="182" y="109"/>
                    <a:pt x="182" y="110"/>
                  </a:cubicBezTo>
                  <a:cubicBezTo>
                    <a:pt x="182" y="110"/>
                    <a:pt x="189" y="110"/>
                    <a:pt x="189" y="111"/>
                  </a:cubicBezTo>
                  <a:cubicBezTo>
                    <a:pt x="189" y="112"/>
                    <a:pt x="187" y="114"/>
                    <a:pt x="187" y="116"/>
                  </a:cubicBezTo>
                  <a:cubicBezTo>
                    <a:pt x="186" y="117"/>
                    <a:pt x="182" y="121"/>
                    <a:pt x="181" y="123"/>
                  </a:cubicBezTo>
                  <a:cubicBezTo>
                    <a:pt x="181" y="124"/>
                    <a:pt x="179" y="124"/>
                    <a:pt x="179" y="126"/>
                  </a:cubicBezTo>
                  <a:cubicBezTo>
                    <a:pt x="179" y="127"/>
                    <a:pt x="179" y="129"/>
                    <a:pt x="179" y="130"/>
                  </a:cubicBezTo>
                  <a:cubicBezTo>
                    <a:pt x="178" y="130"/>
                    <a:pt x="174" y="133"/>
                    <a:pt x="173" y="134"/>
                  </a:cubicBezTo>
                  <a:cubicBezTo>
                    <a:pt x="172" y="135"/>
                    <a:pt x="168" y="138"/>
                    <a:pt x="167" y="139"/>
                  </a:cubicBezTo>
                  <a:cubicBezTo>
                    <a:pt x="167" y="140"/>
                    <a:pt x="163" y="142"/>
                    <a:pt x="161" y="142"/>
                  </a:cubicBezTo>
                  <a:cubicBezTo>
                    <a:pt x="159" y="142"/>
                    <a:pt x="157" y="143"/>
                    <a:pt x="157" y="142"/>
                  </a:cubicBezTo>
                  <a:cubicBezTo>
                    <a:pt x="155" y="140"/>
                    <a:pt x="154" y="142"/>
                    <a:pt x="154" y="143"/>
                  </a:cubicBezTo>
                  <a:cubicBezTo>
                    <a:pt x="153" y="144"/>
                    <a:pt x="153" y="145"/>
                    <a:pt x="151" y="145"/>
                  </a:cubicBezTo>
                  <a:cubicBezTo>
                    <a:pt x="150" y="145"/>
                    <a:pt x="145" y="146"/>
                    <a:pt x="144" y="146"/>
                  </a:cubicBezTo>
                  <a:cubicBezTo>
                    <a:pt x="143" y="147"/>
                    <a:pt x="142" y="147"/>
                    <a:pt x="143" y="149"/>
                  </a:cubicBezTo>
                  <a:cubicBezTo>
                    <a:pt x="143" y="150"/>
                    <a:pt x="143" y="151"/>
                    <a:pt x="142" y="151"/>
                  </a:cubicBezTo>
                  <a:cubicBezTo>
                    <a:pt x="141" y="151"/>
                    <a:pt x="141" y="151"/>
                    <a:pt x="140" y="150"/>
                  </a:cubicBezTo>
                  <a:cubicBezTo>
                    <a:pt x="140" y="149"/>
                    <a:pt x="140" y="147"/>
                    <a:pt x="140" y="146"/>
                  </a:cubicBezTo>
                  <a:cubicBezTo>
                    <a:pt x="139" y="145"/>
                    <a:pt x="136" y="145"/>
                    <a:pt x="135" y="145"/>
                  </a:cubicBezTo>
                  <a:cubicBezTo>
                    <a:pt x="134" y="145"/>
                    <a:pt x="134" y="146"/>
                    <a:pt x="133" y="146"/>
                  </a:cubicBezTo>
                  <a:cubicBezTo>
                    <a:pt x="133" y="146"/>
                    <a:pt x="129" y="144"/>
                    <a:pt x="128" y="144"/>
                  </a:cubicBezTo>
                  <a:cubicBezTo>
                    <a:pt x="128" y="143"/>
                    <a:pt x="130" y="141"/>
                    <a:pt x="129" y="141"/>
                  </a:cubicBezTo>
                  <a:cubicBezTo>
                    <a:pt x="128" y="140"/>
                    <a:pt x="126" y="140"/>
                    <a:pt x="125" y="140"/>
                  </a:cubicBezTo>
                  <a:cubicBezTo>
                    <a:pt x="125" y="140"/>
                    <a:pt x="123" y="139"/>
                    <a:pt x="122" y="139"/>
                  </a:cubicBezTo>
                  <a:cubicBezTo>
                    <a:pt x="122" y="140"/>
                    <a:pt x="115" y="142"/>
                    <a:pt x="114" y="142"/>
                  </a:cubicBezTo>
                  <a:cubicBezTo>
                    <a:pt x="114" y="142"/>
                    <a:pt x="113" y="142"/>
                    <a:pt x="112" y="142"/>
                  </a:cubicBezTo>
                  <a:cubicBezTo>
                    <a:pt x="111" y="142"/>
                    <a:pt x="110" y="142"/>
                    <a:pt x="109" y="143"/>
                  </a:cubicBezTo>
                  <a:cubicBezTo>
                    <a:pt x="109" y="143"/>
                    <a:pt x="109" y="147"/>
                    <a:pt x="109" y="147"/>
                  </a:cubicBezTo>
                  <a:cubicBezTo>
                    <a:pt x="108" y="147"/>
                    <a:pt x="108" y="146"/>
                    <a:pt x="107" y="146"/>
                  </a:cubicBezTo>
                  <a:cubicBezTo>
                    <a:pt x="107" y="146"/>
                    <a:pt x="107" y="146"/>
                    <a:pt x="106" y="147"/>
                  </a:cubicBezTo>
                  <a:cubicBezTo>
                    <a:pt x="105" y="145"/>
                    <a:pt x="105" y="145"/>
                    <a:pt x="105" y="145"/>
                  </a:cubicBezTo>
                  <a:cubicBezTo>
                    <a:pt x="105" y="145"/>
                    <a:pt x="103" y="145"/>
                    <a:pt x="103" y="145"/>
                  </a:cubicBezTo>
                  <a:cubicBezTo>
                    <a:pt x="102" y="145"/>
                    <a:pt x="101" y="144"/>
                    <a:pt x="100" y="143"/>
                  </a:cubicBezTo>
                  <a:cubicBezTo>
                    <a:pt x="99" y="142"/>
                    <a:pt x="101" y="140"/>
                    <a:pt x="100" y="140"/>
                  </a:cubicBezTo>
                  <a:cubicBezTo>
                    <a:pt x="100" y="139"/>
                    <a:pt x="98" y="138"/>
                    <a:pt x="98" y="137"/>
                  </a:cubicBezTo>
                  <a:cubicBezTo>
                    <a:pt x="98" y="136"/>
                    <a:pt x="97" y="136"/>
                    <a:pt x="96" y="136"/>
                  </a:cubicBezTo>
                  <a:cubicBezTo>
                    <a:pt x="96" y="136"/>
                    <a:pt x="94" y="137"/>
                    <a:pt x="93" y="136"/>
                  </a:cubicBezTo>
                  <a:cubicBezTo>
                    <a:pt x="93" y="136"/>
                    <a:pt x="93" y="134"/>
                    <a:pt x="93" y="133"/>
                  </a:cubicBezTo>
                  <a:cubicBezTo>
                    <a:pt x="94" y="132"/>
                    <a:pt x="97" y="129"/>
                    <a:pt x="97" y="128"/>
                  </a:cubicBezTo>
                  <a:cubicBezTo>
                    <a:pt x="98" y="127"/>
                    <a:pt x="98" y="122"/>
                    <a:pt x="98" y="121"/>
                  </a:cubicBezTo>
                  <a:cubicBezTo>
                    <a:pt x="97" y="121"/>
                    <a:pt x="97" y="121"/>
                    <a:pt x="96" y="121"/>
                  </a:cubicBezTo>
                  <a:cubicBezTo>
                    <a:pt x="95" y="120"/>
                    <a:pt x="95" y="118"/>
                    <a:pt x="94" y="117"/>
                  </a:cubicBezTo>
                  <a:cubicBezTo>
                    <a:pt x="93" y="117"/>
                    <a:pt x="92" y="119"/>
                    <a:pt x="91" y="119"/>
                  </a:cubicBezTo>
                  <a:cubicBezTo>
                    <a:pt x="90" y="119"/>
                    <a:pt x="88" y="119"/>
                    <a:pt x="88" y="118"/>
                  </a:cubicBezTo>
                  <a:cubicBezTo>
                    <a:pt x="87" y="117"/>
                    <a:pt x="88" y="114"/>
                    <a:pt x="87" y="114"/>
                  </a:cubicBezTo>
                  <a:cubicBezTo>
                    <a:pt x="87" y="113"/>
                    <a:pt x="84" y="115"/>
                    <a:pt x="83" y="114"/>
                  </a:cubicBezTo>
                  <a:cubicBezTo>
                    <a:pt x="82" y="114"/>
                    <a:pt x="82" y="114"/>
                    <a:pt x="81" y="114"/>
                  </a:cubicBezTo>
                  <a:cubicBezTo>
                    <a:pt x="80" y="115"/>
                    <a:pt x="78" y="117"/>
                    <a:pt x="76" y="118"/>
                  </a:cubicBezTo>
                  <a:cubicBezTo>
                    <a:pt x="75" y="118"/>
                    <a:pt x="73" y="120"/>
                    <a:pt x="72" y="120"/>
                  </a:cubicBezTo>
                  <a:cubicBezTo>
                    <a:pt x="71" y="120"/>
                    <a:pt x="71" y="121"/>
                    <a:pt x="71" y="121"/>
                  </a:cubicBezTo>
                  <a:cubicBezTo>
                    <a:pt x="70" y="120"/>
                    <a:pt x="70" y="119"/>
                    <a:pt x="69" y="119"/>
                  </a:cubicBezTo>
                  <a:cubicBezTo>
                    <a:pt x="68" y="119"/>
                    <a:pt x="66" y="118"/>
                    <a:pt x="65" y="118"/>
                  </a:cubicBezTo>
                  <a:cubicBezTo>
                    <a:pt x="64" y="118"/>
                    <a:pt x="62" y="119"/>
                    <a:pt x="61" y="120"/>
                  </a:cubicBezTo>
                  <a:cubicBezTo>
                    <a:pt x="61" y="120"/>
                    <a:pt x="61" y="122"/>
                    <a:pt x="60" y="122"/>
                  </a:cubicBezTo>
                  <a:cubicBezTo>
                    <a:pt x="58" y="121"/>
                    <a:pt x="60" y="119"/>
                    <a:pt x="58" y="119"/>
                  </a:cubicBezTo>
                  <a:cubicBezTo>
                    <a:pt x="57" y="119"/>
                    <a:pt x="58" y="120"/>
                    <a:pt x="55" y="120"/>
                  </a:cubicBezTo>
                  <a:cubicBezTo>
                    <a:pt x="53" y="120"/>
                    <a:pt x="51" y="120"/>
                    <a:pt x="49" y="119"/>
                  </a:cubicBezTo>
                  <a:cubicBezTo>
                    <a:pt x="47" y="119"/>
                    <a:pt x="45" y="118"/>
                    <a:pt x="43" y="117"/>
                  </a:cubicBezTo>
                  <a:cubicBezTo>
                    <a:pt x="42" y="116"/>
                    <a:pt x="41" y="114"/>
                    <a:pt x="41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6" y="112"/>
                    <a:pt x="35" y="111"/>
                  </a:cubicBezTo>
                  <a:cubicBezTo>
                    <a:pt x="34" y="111"/>
                    <a:pt x="33" y="109"/>
                    <a:pt x="33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9" y="110"/>
                    <a:pt x="29" y="110"/>
                    <a:pt x="28" y="110"/>
                  </a:cubicBezTo>
                  <a:cubicBezTo>
                    <a:pt x="26" y="109"/>
                    <a:pt x="20" y="105"/>
                    <a:pt x="20" y="105"/>
                  </a:cubicBezTo>
                  <a:cubicBezTo>
                    <a:pt x="20" y="104"/>
                    <a:pt x="19" y="100"/>
                    <a:pt x="19" y="100"/>
                  </a:cubicBezTo>
                  <a:cubicBezTo>
                    <a:pt x="19" y="100"/>
                    <a:pt x="23" y="100"/>
                    <a:pt x="23" y="99"/>
                  </a:cubicBezTo>
                  <a:cubicBezTo>
                    <a:pt x="23" y="99"/>
                    <a:pt x="20" y="95"/>
                    <a:pt x="20" y="95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4"/>
                    <a:pt x="25" y="91"/>
                    <a:pt x="26" y="91"/>
                  </a:cubicBezTo>
                  <a:cubicBezTo>
                    <a:pt x="26" y="90"/>
                    <a:pt x="26" y="88"/>
                    <a:pt x="26" y="87"/>
                  </a:cubicBezTo>
                  <a:cubicBezTo>
                    <a:pt x="26" y="87"/>
                    <a:pt x="23" y="86"/>
                    <a:pt x="23" y="86"/>
                  </a:cubicBezTo>
                  <a:cubicBezTo>
                    <a:pt x="22" y="86"/>
                    <a:pt x="21" y="86"/>
                    <a:pt x="20" y="86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7"/>
                    <a:pt x="13" y="87"/>
                    <a:pt x="13" y="87"/>
                  </a:cubicBezTo>
                  <a:cubicBezTo>
                    <a:pt x="11" y="86"/>
                    <a:pt x="10" y="86"/>
                    <a:pt x="9" y="84"/>
                  </a:cubicBezTo>
                  <a:cubicBezTo>
                    <a:pt x="8" y="83"/>
                    <a:pt x="6" y="81"/>
                    <a:pt x="6" y="81"/>
                  </a:cubicBezTo>
                  <a:cubicBezTo>
                    <a:pt x="5" y="81"/>
                    <a:pt x="5" y="81"/>
                    <a:pt x="5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6"/>
                    <a:pt x="5" y="74"/>
                    <a:pt x="5" y="74"/>
                  </a:cubicBezTo>
                  <a:cubicBezTo>
                    <a:pt x="4" y="74"/>
                    <a:pt x="2" y="74"/>
                    <a:pt x="1" y="73"/>
                  </a:cubicBezTo>
                  <a:cubicBezTo>
                    <a:pt x="0" y="73"/>
                    <a:pt x="0" y="71"/>
                    <a:pt x="0" y="70"/>
                  </a:cubicBezTo>
                  <a:cubicBezTo>
                    <a:pt x="0" y="69"/>
                    <a:pt x="0" y="69"/>
                    <a:pt x="1" y="6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39" name="Freeform 51"/>
            <p:cNvSpPr>
              <a:spLocks/>
            </p:cNvSpPr>
            <p:nvPr/>
          </p:nvSpPr>
          <p:spPr bwMode="auto">
            <a:xfrm>
              <a:off x="6049" y="1782"/>
              <a:ext cx="101" cy="43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5"/>
                </a:cxn>
                <a:cxn ang="0">
                  <a:pos x="5" y="14"/>
                </a:cxn>
                <a:cxn ang="0">
                  <a:pos x="8" y="14"/>
                </a:cxn>
                <a:cxn ang="0">
                  <a:pos x="11" y="13"/>
                </a:cxn>
                <a:cxn ang="0">
                  <a:pos x="15" y="11"/>
                </a:cxn>
                <a:cxn ang="0">
                  <a:pos x="11" y="10"/>
                </a:cxn>
                <a:cxn ang="0">
                  <a:pos x="6" y="9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5" y="4"/>
                </a:cxn>
                <a:cxn ang="0">
                  <a:pos x="8" y="2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33" y="2"/>
                </a:cxn>
                <a:cxn ang="0">
                  <a:pos x="39" y="3"/>
                </a:cxn>
                <a:cxn ang="0">
                  <a:pos x="43" y="5"/>
                </a:cxn>
                <a:cxn ang="0">
                  <a:pos x="42" y="6"/>
                </a:cxn>
                <a:cxn ang="0">
                  <a:pos x="35" y="10"/>
                </a:cxn>
                <a:cxn ang="0">
                  <a:pos x="30" y="10"/>
                </a:cxn>
                <a:cxn ang="0">
                  <a:pos x="28" y="14"/>
                </a:cxn>
                <a:cxn ang="0">
                  <a:pos x="25" y="14"/>
                </a:cxn>
                <a:cxn ang="0">
                  <a:pos x="24" y="12"/>
                </a:cxn>
                <a:cxn ang="0">
                  <a:pos x="17" y="17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9" y="18"/>
                </a:cxn>
                <a:cxn ang="0">
                  <a:pos x="4" y="18"/>
                </a:cxn>
              </a:cxnLst>
              <a:rect l="0" t="0" r="r" b="b"/>
              <a:pathLst>
                <a:path w="43" h="18">
                  <a:moveTo>
                    <a:pt x="4" y="18"/>
                  </a:moveTo>
                  <a:cubicBezTo>
                    <a:pt x="4" y="18"/>
                    <a:pt x="0" y="18"/>
                    <a:pt x="0" y="18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4" y="15"/>
                    <a:pt x="5" y="14"/>
                    <a:pt x="5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1" y="13"/>
                    <a:pt x="11" y="13"/>
                  </a:cubicBezTo>
                  <a:cubicBezTo>
                    <a:pt x="12" y="12"/>
                    <a:pt x="15" y="12"/>
                    <a:pt x="15" y="11"/>
                  </a:cubicBezTo>
                  <a:cubicBezTo>
                    <a:pt x="15" y="11"/>
                    <a:pt x="12" y="10"/>
                    <a:pt x="11" y="10"/>
                  </a:cubicBezTo>
                  <a:cubicBezTo>
                    <a:pt x="10" y="9"/>
                    <a:pt x="7" y="10"/>
                    <a:pt x="6" y="9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8" y="2"/>
                    <a:pt x="15" y="4"/>
                    <a:pt x="16" y="4"/>
                  </a:cubicBezTo>
                  <a:cubicBezTo>
                    <a:pt x="16" y="4"/>
                    <a:pt x="16" y="0"/>
                    <a:pt x="18" y="0"/>
                  </a:cubicBezTo>
                  <a:cubicBezTo>
                    <a:pt x="19" y="0"/>
                    <a:pt x="23" y="2"/>
                    <a:pt x="24" y="2"/>
                  </a:cubicBezTo>
                  <a:cubicBezTo>
                    <a:pt x="24" y="2"/>
                    <a:pt x="31" y="2"/>
                    <a:pt x="33" y="2"/>
                  </a:cubicBezTo>
                  <a:cubicBezTo>
                    <a:pt x="35" y="2"/>
                    <a:pt x="39" y="3"/>
                    <a:pt x="39" y="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2" y="7"/>
                    <a:pt x="37" y="9"/>
                    <a:pt x="35" y="10"/>
                  </a:cubicBezTo>
                  <a:cubicBezTo>
                    <a:pt x="34" y="10"/>
                    <a:pt x="31" y="10"/>
                    <a:pt x="30" y="10"/>
                  </a:cubicBezTo>
                  <a:cubicBezTo>
                    <a:pt x="28" y="10"/>
                    <a:pt x="30" y="13"/>
                    <a:pt x="28" y="14"/>
                  </a:cubicBezTo>
                  <a:cubicBezTo>
                    <a:pt x="28" y="14"/>
                    <a:pt x="26" y="14"/>
                    <a:pt x="25" y="14"/>
                  </a:cubicBezTo>
                  <a:cubicBezTo>
                    <a:pt x="25" y="14"/>
                    <a:pt x="25" y="12"/>
                    <a:pt x="24" y="12"/>
                  </a:cubicBezTo>
                  <a:cubicBezTo>
                    <a:pt x="23" y="12"/>
                    <a:pt x="18" y="16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5" y="18"/>
                    <a:pt x="4" y="1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0" name="Freeform 52"/>
            <p:cNvSpPr>
              <a:spLocks/>
            </p:cNvSpPr>
            <p:nvPr/>
          </p:nvSpPr>
          <p:spPr bwMode="auto">
            <a:xfrm>
              <a:off x="6041" y="1865"/>
              <a:ext cx="265" cy="267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8" y="42"/>
                </a:cxn>
                <a:cxn ang="0">
                  <a:pos x="8" y="32"/>
                </a:cxn>
                <a:cxn ang="0">
                  <a:pos x="13" y="33"/>
                </a:cxn>
                <a:cxn ang="0">
                  <a:pos x="23" y="20"/>
                </a:cxn>
                <a:cxn ang="0">
                  <a:pos x="27" y="14"/>
                </a:cxn>
                <a:cxn ang="0">
                  <a:pos x="21" y="5"/>
                </a:cxn>
                <a:cxn ang="0">
                  <a:pos x="35" y="3"/>
                </a:cxn>
                <a:cxn ang="0">
                  <a:pos x="35" y="0"/>
                </a:cxn>
                <a:cxn ang="0">
                  <a:pos x="38" y="5"/>
                </a:cxn>
                <a:cxn ang="0">
                  <a:pos x="39" y="5"/>
                </a:cxn>
                <a:cxn ang="0">
                  <a:pos x="43" y="12"/>
                </a:cxn>
                <a:cxn ang="0">
                  <a:pos x="40" y="18"/>
                </a:cxn>
                <a:cxn ang="0">
                  <a:pos x="46" y="25"/>
                </a:cxn>
                <a:cxn ang="0">
                  <a:pos x="46" y="30"/>
                </a:cxn>
                <a:cxn ang="0">
                  <a:pos x="57" y="34"/>
                </a:cxn>
                <a:cxn ang="0">
                  <a:pos x="64" y="37"/>
                </a:cxn>
                <a:cxn ang="0">
                  <a:pos x="75" y="39"/>
                </a:cxn>
                <a:cxn ang="0">
                  <a:pos x="78" y="31"/>
                </a:cxn>
                <a:cxn ang="0">
                  <a:pos x="80" y="36"/>
                </a:cxn>
                <a:cxn ang="0">
                  <a:pos x="88" y="37"/>
                </a:cxn>
                <a:cxn ang="0">
                  <a:pos x="91" y="36"/>
                </a:cxn>
                <a:cxn ang="0">
                  <a:pos x="96" y="31"/>
                </a:cxn>
                <a:cxn ang="0">
                  <a:pos x="103" y="27"/>
                </a:cxn>
                <a:cxn ang="0">
                  <a:pos x="108" y="31"/>
                </a:cxn>
                <a:cxn ang="0">
                  <a:pos x="112" y="33"/>
                </a:cxn>
                <a:cxn ang="0">
                  <a:pos x="108" y="35"/>
                </a:cxn>
                <a:cxn ang="0">
                  <a:pos x="103" y="42"/>
                </a:cxn>
                <a:cxn ang="0">
                  <a:pos x="97" y="49"/>
                </a:cxn>
                <a:cxn ang="0">
                  <a:pos x="94" y="57"/>
                </a:cxn>
                <a:cxn ang="0">
                  <a:pos x="91" y="52"/>
                </a:cxn>
                <a:cxn ang="0">
                  <a:pos x="91" y="48"/>
                </a:cxn>
                <a:cxn ang="0">
                  <a:pos x="83" y="44"/>
                </a:cxn>
                <a:cxn ang="0">
                  <a:pos x="78" y="39"/>
                </a:cxn>
                <a:cxn ang="0">
                  <a:pos x="79" y="44"/>
                </a:cxn>
                <a:cxn ang="0">
                  <a:pos x="78" y="49"/>
                </a:cxn>
                <a:cxn ang="0">
                  <a:pos x="79" y="55"/>
                </a:cxn>
                <a:cxn ang="0">
                  <a:pos x="79" y="58"/>
                </a:cxn>
                <a:cxn ang="0">
                  <a:pos x="71" y="60"/>
                </a:cxn>
                <a:cxn ang="0">
                  <a:pos x="66" y="67"/>
                </a:cxn>
                <a:cxn ang="0">
                  <a:pos x="54" y="77"/>
                </a:cxn>
                <a:cxn ang="0">
                  <a:pos x="45" y="83"/>
                </a:cxn>
                <a:cxn ang="0">
                  <a:pos x="44" y="98"/>
                </a:cxn>
                <a:cxn ang="0">
                  <a:pos x="42" y="105"/>
                </a:cxn>
                <a:cxn ang="0">
                  <a:pos x="38" y="109"/>
                </a:cxn>
                <a:cxn ang="0">
                  <a:pos x="33" y="110"/>
                </a:cxn>
                <a:cxn ang="0">
                  <a:pos x="24" y="92"/>
                </a:cxn>
                <a:cxn ang="0">
                  <a:pos x="18" y="74"/>
                </a:cxn>
                <a:cxn ang="0">
                  <a:pos x="15" y="56"/>
                </a:cxn>
                <a:cxn ang="0">
                  <a:pos x="9" y="62"/>
                </a:cxn>
              </a:cxnLst>
              <a:rect l="0" t="0" r="r" b="b"/>
              <a:pathLst>
                <a:path w="112" h="113">
                  <a:moveTo>
                    <a:pt x="9" y="62"/>
                  </a:moveTo>
                  <a:cubicBezTo>
                    <a:pt x="8" y="61"/>
                    <a:pt x="2" y="57"/>
                    <a:pt x="2" y="56"/>
                  </a:cubicBezTo>
                  <a:cubicBezTo>
                    <a:pt x="2" y="55"/>
                    <a:pt x="7" y="55"/>
                    <a:pt x="7" y="54"/>
                  </a:cubicBezTo>
                  <a:cubicBezTo>
                    <a:pt x="7" y="53"/>
                    <a:pt x="3" y="53"/>
                    <a:pt x="2" y="52"/>
                  </a:cubicBezTo>
                  <a:cubicBezTo>
                    <a:pt x="1" y="52"/>
                    <a:pt x="1" y="52"/>
                    <a:pt x="0" y="51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8" y="48"/>
                    <a:pt x="9" y="48"/>
                  </a:cubicBezTo>
                  <a:cubicBezTo>
                    <a:pt x="10" y="47"/>
                    <a:pt x="9" y="44"/>
                    <a:pt x="8" y="42"/>
                  </a:cubicBezTo>
                  <a:cubicBezTo>
                    <a:pt x="7" y="41"/>
                    <a:pt x="3" y="38"/>
                    <a:pt x="4" y="37"/>
                  </a:cubicBezTo>
                  <a:cubicBezTo>
                    <a:pt x="4" y="36"/>
                    <a:pt x="7" y="32"/>
                    <a:pt x="8" y="32"/>
                  </a:cubicBezTo>
                  <a:cubicBezTo>
                    <a:pt x="9" y="32"/>
                    <a:pt x="9" y="34"/>
                    <a:pt x="10" y="34"/>
                  </a:cubicBezTo>
                  <a:cubicBezTo>
                    <a:pt x="11" y="34"/>
                    <a:pt x="13" y="33"/>
                    <a:pt x="13" y="33"/>
                  </a:cubicBezTo>
                  <a:cubicBezTo>
                    <a:pt x="14" y="32"/>
                    <a:pt x="18" y="26"/>
                    <a:pt x="18" y="25"/>
                  </a:cubicBezTo>
                  <a:cubicBezTo>
                    <a:pt x="19" y="25"/>
                    <a:pt x="23" y="21"/>
                    <a:pt x="23" y="20"/>
                  </a:cubicBezTo>
                  <a:cubicBezTo>
                    <a:pt x="23" y="19"/>
                    <a:pt x="23" y="18"/>
                    <a:pt x="23" y="17"/>
                  </a:cubicBezTo>
                  <a:cubicBezTo>
                    <a:pt x="23" y="17"/>
                    <a:pt x="27" y="17"/>
                    <a:pt x="27" y="14"/>
                  </a:cubicBezTo>
                  <a:cubicBezTo>
                    <a:pt x="27" y="12"/>
                    <a:pt x="23" y="12"/>
                    <a:pt x="23" y="12"/>
                  </a:cubicBezTo>
                  <a:cubicBezTo>
                    <a:pt x="22" y="11"/>
                    <a:pt x="20" y="5"/>
                    <a:pt x="21" y="5"/>
                  </a:cubicBezTo>
                  <a:cubicBezTo>
                    <a:pt x="22" y="4"/>
                    <a:pt x="27" y="5"/>
                    <a:pt x="27" y="5"/>
                  </a:cubicBezTo>
                  <a:cubicBezTo>
                    <a:pt x="29" y="5"/>
                    <a:pt x="34" y="3"/>
                    <a:pt x="35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3"/>
                    <a:pt x="38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8" y="4"/>
                    <a:pt x="38" y="4"/>
                    <a:pt x="39" y="5"/>
                  </a:cubicBezTo>
                  <a:cubicBezTo>
                    <a:pt x="40" y="6"/>
                    <a:pt x="40" y="8"/>
                    <a:pt x="40" y="8"/>
                  </a:cubicBezTo>
                  <a:cubicBezTo>
                    <a:pt x="40" y="8"/>
                    <a:pt x="43" y="12"/>
                    <a:pt x="43" y="12"/>
                  </a:cubicBezTo>
                  <a:cubicBezTo>
                    <a:pt x="42" y="13"/>
                    <a:pt x="39" y="13"/>
                    <a:pt x="39" y="13"/>
                  </a:cubicBezTo>
                  <a:cubicBezTo>
                    <a:pt x="39" y="13"/>
                    <a:pt x="40" y="17"/>
                    <a:pt x="40" y="18"/>
                  </a:cubicBezTo>
                  <a:cubicBezTo>
                    <a:pt x="40" y="18"/>
                    <a:pt x="46" y="22"/>
                    <a:pt x="48" y="2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5" y="28"/>
                    <a:pt x="45" y="28"/>
                  </a:cubicBezTo>
                  <a:cubicBezTo>
                    <a:pt x="45" y="29"/>
                    <a:pt x="45" y="30"/>
                    <a:pt x="46" y="30"/>
                  </a:cubicBezTo>
                  <a:cubicBezTo>
                    <a:pt x="46" y="30"/>
                    <a:pt x="51" y="32"/>
                    <a:pt x="52" y="33"/>
                  </a:cubicBezTo>
                  <a:cubicBezTo>
                    <a:pt x="53" y="33"/>
                    <a:pt x="56" y="34"/>
                    <a:pt x="57" y="34"/>
                  </a:cubicBezTo>
                  <a:cubicBezTo>
                    <a:pt x="59" y="34"/>
                    <a:pt x="62" y="34"/>
                    <a:pt x="62" y="34"/>
                  </a:cubicBezTo>
                  <a:cubicBezTo>
                    <a:pt x="63" y="34"/>
                    <a:pt x="63" y="36"/>
                    <a:pt x="64" y="37"/>
                  </a:cubicBezTo>
                  <a:cubicBezTo>
                    <a:pt x="64" y="37"/>
                    <a:pt x="68" y="38"/>
                    <a:pt x="69" y="38"/>
                  </a:cubicBezTo>
                  <a:cubicBezTo>
                    <a:pt x="70" y="39"/>
                    <a:pt x="73" y="39"/>
                    <a:pt x="75" y="39"/>
                  </a:cubicBezTo>
                  <a:cubicBezTo>
                    <a:pt x="76" y="39"/>
                    <a:pt x="75" y="33"/>
                    <a:pt x="75" y="33"/>
                  </a:cubicBezTo>
                  <a:cubicBezTo>
                    <a:pt x="77" y="33"/>
                    <a:pt x="77" y="31"/>
                    <a:pt x="78" y="31"/>
                  </a:cubicBezTo>
                  <a:cubicBezTo>
                    <a:pt x="79" y="32"/>
                    <a:pt x="78" y="34"/>
                    <a:pt x="79" y="34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7"/>
                    <a:pt x="81" y="37"/>
                  </a:cubicBezTo>
                  <a:cubicBezTo>
                    <a:pt x="82" y="37"/>
                    <a:pt x="87" y="37"/>
                    <a:pt x="88" y="37"/>
                  </a:cubicBezTo>
                  <a:cubicBezTo>
                    <a:pt x="89" y="37"/>
                    <a:pt x="91" y="37"/>
                    <a:pt x="91" y="37"/>
                  </a:cubicBezTo>
                  <a:cubicBezTo>
                    <a:pt x="91" y="37"/>
                    <a:pt x="91" y="36"/>
                    <a:pt x="91" y="3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3" y="32"/>
                    <a:pt x="95" y="31"/>
                    <a:pt x="96" y="31"/>
                  </a:cubicBezTo>
                  <a:cubicBezTo>
                    <a:pt x="98" y="30"/>
                    <a:pt x="100" y="28"/>
                    <a:pt x="101" y="27"/>
                  </a:cubicBezTo>
                  <a:cubicBezTo>
                    <a:pt x="102" y="27"/>
                    <a:pt x="102" y="27"/>
                    <a:pt x="103" y="27"/>
                  </a:cubicBezTo>
                  <a:cubicBezTo>
                    <a:pt x="104" y="28"/>
                    <a:pt x="107" y="26"/>
                    <a:pt x="107" y="27"/>
                  </a:cubicBezTo>
                  <a:cubicBezTo>
                    <a:pt x="108" y="27"/>
                    <a:pt x="107" y="30"/>
                    <a:pt x="108" y="31"/>
                  </a:cubicBezTo>
                  <a:cubicBezTo>
                    <a:pt x="108" y="31"/>
                    <a:pt x="110" y="31"/>
                    <a:pt x="111" y="31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3"/>
                    <a:pt x="111" y="35"/>
                    <a:pt x="110" y="36"/>
                  </a:cubicBezTo>
                  <a:cubicBezTo>
                    <a:pt x="110" y="36"/>
                    <a:pt x="108" y="35"/>
                    <a:pt x="108" y="35"/>
                  </a:cubicBezTo>
                  <a:cubicBezTo>
                    <a:pt x="107" y="35"/>
                    <a:pt x="104" y="38"/>
                    <a:pt x="104" y="39"/>
                  </a:cubicBezTo>
                  <a:cubicBezTo>
                    <a:pt x="103" y="39"/>
                    <a:pt x="103" y="40"/>
                    <a:pt x="103" y="42"/>
                  </a:cubicBezTo>
                  <a:cubicBezTo>
                    <a:pt x="103" y="42"/>
                    <a:pt x="100" y="49"/>
                    <a:pt x="100" y="49"/>
                  </a:cubicBezTo>
                  <a:cubicBezTo>
                    <a:pt x="99" y="49"/>
                    <a:pt x="97" y="49"/>
                    <a:pt x="97" y="49"/>
                  </a:cubicBezTo>
                  <a:cubicBezTo>
                    <a:pt x="97" y="50"/>
                    <a:pt x="96" y="57"/>
                    <a:pt x="96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3" y="55"/>
                    <a:pt x="93" y="51"/>
                    <a:pt x="93" y="51"/>
                  </a:cubicBezTo>
                  <a:cubicBezTo>
                    <a:pt x="92" y="51"/>
                    <a:pt x="91" y="52"/>
                    <a:pt x="91" y="52"/>
                  </a:cubicBezTo>
                  <a:cubicBezTo>
                    <a:pt x="90" y="52"/>
                    <a:pt x="89" y="51"/>
                    <a:pt x="88" y="50"/>
                  </a:cubicBezTo>
                  <a:cubicBezTo>
                    <a:pt x="88" y="49"/>
                    <a:pt x="90" y="48"/>
                    <a:pt x="91" y="48"/>
                  </a:cubicBezTo>
                  <a:cubicBezTo>
                    <a:pt x="91" y="48"/>
                    <a:pt x="93" y="45"/>
                    <a:pt x="93" y="45"/>
                  </a:cubicBezTo>
                  <a:cubicBezTo>
                    <a:pt x="92" y="44"/>
                    <a:pt x="84" y="44"/>
                    <a:pt x="83" y="44"/>
                  </a:cubicBezTo>
                  <a:cubicBezTo>
                    <a:pt x="82" y="44"/>
                    <a:pt x="83" y="41"/>
                    <a:pt x="82" y="41"/>
                  </a:cubicBezTo>
                  <a:cubicBezTo>
                    <a:pt x="82" y="40"/>
                    <a:pt x="79" y="39"/>
                    <a:pt x="78" y="39"/>
                  </a:cubicBezTo>
                  <a:cubicBezTo>
                    <a:pt x="78" y="39"/>
                    <a:pt x="77" y="42"/>
                    <a:pt x="77" y="42"/>
                  </a:cubicBezTo>
                  <a:cubicBezTo>
                    <a:pt x="76" y="42"/>
                    <a:pt x="79" y="44"/>
                    <a:pt x="79" y="44"/>
                  </a:cubicBezTo>
                  <a:cubicBezTo>
                    <a:pt x="79" y="45"/>
                    <a:pt x="75" y="46"/>
                    <a:pt x="75" y="47"/>
                  </a:cubicBezTo>
                  <a:cubicBezTo>
                    <a:pt x="75" y="47"/>
                    <a:pt x="78" y="48"/>
                    <a:pt x="78" y="49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9" y="52"/>
                    <a:pt x="79" y="54"/>
                    <a:pt x="79" y="55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8" y="58"/>
                    <a:pt x="77" y="58"/>
                    <a:pt x="76" y="58"/>
                  </a:cubicBezTo>
                  <a:cubicBezTo>
                    <a:pt x="75" y="58"/>
                    <a:pt x="71" y="59"/>
                    <a:pt x="71" y="60"/>
                  </a:cubicBezTo>
                  <a:cubicBezTo>
                    <a:pt x="71" y="62"/>
                    <a:pt x="72" y="62"/>
                    <a:pt x="72" y="63"/>
                  </a:cubicBezTo>
                  <a:cubicBezTo>
                    <a:pt x="71" y="64"/>
                    <a:pt x="66" y="66"/>
                    <a:pt x="66" y="67"/>
                  </a:cubicBezTo>
                  <a:cubicBezTo>
                    <a:pt x="65" y="68"/>
                    <a:pt x="61" y="71"/>
                    <a:pt x="60" y="73"/>
                  </a:cubicBezTo>
                  <a:cubicBezTo>
                    <a:pt x="59" y="74"/>
                    <a:pt x="55" y="76"/>
                    <a:pt x="54" y="77"/>
                  </a:cubicBezTo>
                  <a:cubicBezTo>
                    <a:pt x="54" y="78"/>
                    <a:pt x="54" y="80"/>
                    <a:pt x="53" y="80"/>
                  </a:cubicBezTo>
                  <a:cubicBezTo>
                    <a:pt x="51" y="80"/>
                    <a:pt x="46" y="81"/>
                    <a:pt x="45" y="83"/>
                  </a:cubicBezTo>
                  <a:cubicBezTo>
                    <a:pt x="45" y="85"/>
                    <a:pt x="46" y="92"/>
                    <a:pt x="46" y="93"/>
                  </a:cubicBezTo>
                  <a:cubicBezTo>
                    <a:pt x="45" y="94"/>
                    <a:pt x="44" y="97"/>
                    <a:pt x="44" y="98"/>
                  </a:cubicBezTo>
                  <a:cubicBezTo>
                    <a:pt x="44" y="99"/>
                    <a:pt x="45" y="103"/>
                    <a:pt x="44" y="103"/>
                  </a:cubicBezTo>
                  <a:cubicBezTo>
                    <a:pt x="44" y="104"/>
                    <a:pt x="43" y="104"/>
                    <a:pt x="42" y="105"/>
                  </a:cubicBezTo>
                  <a:cubicBezTo>
                    <a:pt x="41" y="105"/>
                    <a:pt x="40" y="107"/>
                    <a:pt x="40" y="108"/>
                  </a:cubicBezTo>
                  <a:cubicBezTo>
                    <a:pt x="40" y="108"/>
                    <a:pt x="38" y="108"/>
                    <a:pt x="38" y="109"/>
                  </a:cubicBezTo>
                  <a:cubicBezTo>
                    <a:pt x="38" y="110"/>
                    <a:pt x="38" y="113"/>
                    <a:pt x="36" y="113"/>
                  </a:cubicBezTo>
                  <a:cubicBezTo>
                    <a:pt x="34" y="113"/>
                    <a:pt x="33" y="112"/>
                    <a:pt x="33" y="110"/>
                  </a:cubicBezTo>
                  <a:cubicBezTo>
                    <a:pt x="32" y="108"/>
                    <a:pt x="30" y="104"/>
                    <a:pt x="29" y="101"/>
                  </a:cubicBezTo>
                  <a:cubicBezTo>
                    <a:pt x="27" y="98"/>
                    <a:pt x="25" y="96"/>
                    <a:pt x="24" y="92"/>
                  </a:cubicBezTo>
                  <a:cubicBezTo>
                    <a:pt x="24" y="89"/>
                    <a:pt x="23" y="87"/>
                    <a:pt x="21" y="85"/>
                  </a:cubicBezTo>
                  <a:cubicBezTo>
                    <a:pt x="20" y="83"/>
                    <a:pt x="18" y="77"/>
                    <a:pt x="18" y="74"/>
                  </a:cubicBezTo>
                  <a:cubicBezTo>
                    <a:pt x="17" y="71"/>
                    <a:pt x="17" y="60"/>
                    <a:pt x="16" y="58"/>
                  </a:cubicBezTo>
                  <a:cubicBezTo>
                    <a:pt x="16" y="57"/>
                    <a:pt x="16" y="56"/>
                    <a:pt x="15" y="56"/>
                  </a:cubicBezTo>
                  <a:cubicBezTo>
                    <a:pt x="15" y="56"/>
                    <a:pt x="14" y="60"/>
                    <a:pt x="14" y="60"/>
                  </a:cubicBezTo>
                  <a:cubicBezTo>
                    <a:pt x="13" y="60"/>
                    <a:pt x="10" y="63"/>
                    <a:pt x="9" y="6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1" name="Freeform 53"/>
            <p:cNvSpPr>
              <a:spLocks/>
            </p:cNvSpPr>
            <p:nvPr/>
          </p:nvSpPr>
          <p:spPr bwMode="auto">
            <a:xfrm>
              <a:off x="6030" y="1808"/>
              <a:ext cx="71" cy="43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7"/>
                </a:cxn>
                <a:cxn ang="0">
                  <a:pos x="5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9" y="4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7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27" y="15"/>
                </a:cxn>
                <a:cxn ang="0">
                  <a:pos x="22" y="16"/>
                </a:cxn>
                <a:cxn ang="0">
                  <a:pos x="17" y="17"/>
                </a:cxn>
                <a:cxn ang="0">
                  <a:pos x="17" y="13"/>
                </a:cxn>
                <a:cxn ang="0">
                  <a:pos x="14" y="11"/>
                </a:cxn>
                <a:cxn ang="0">
                  <a:pos x="11" y="15"/>
                </a:cxn>
                <a:cxn ang="0">
                  <a:pos x="4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5" y="12"/>
                </a:cxn>
              </a:cxnLst>
              <a:rect l="0" t="0" r="r" b="b"/>
              <a:pathLst>
                <a:path w="30" h="18">
                  <a:moveTo>
                    <a:pt x="5" y="12"/>
                  </a:moveTo>
                  <a:cubicBezTo>
                    <a:pt x="4" y="11"/>
                    <a:pt x="0" y="8"/>
                    <a:pt x="1" y="7"/>
                  </a:cubicBezTo>
                  <a:cubicBezTo>
                    <a:pt x="2" y="6"/>
                    <a:pt x="4" y="6"/>
                    <a:pt x="5" y="5"/>
                  </a:cubicBezTo>
                  <a:cubicBezTo>
                    <a:pt x="5" y="4"/>
                    <a:pt x="8" y="2"/>
                    <a:pt x="8" y="1"/>
                  </a:cubicBezTo>
                  <a:cubicBezTo>
                    <a:pt x="9" y="1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1" y="4"/>
                    <a:pt x="9" y="4"/>
                    <a:pt x="9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12" y="7"/>
                    <a:pt x="12" y="7"/>
                  </a:cubicBezTo>
                  <a:cubicBezTo>
                    <a:pt x="13" y="7"/>
                    <a:pt x="16" y="7"/>
                    <a:pt x="17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10"/>
                    <a:pt x="26" y="10"/>
                  </a:cubicBezTo>
                  <a:cubicBezTo>
                    <a:pt x="27" y="11"/>
                    <a:pt x="29" y="11"/>
                    <a:pt x="30" y="11"/>
                  </a:cubicBezTo>
                  <a:cubicBezTo>
                    <a:pt x="30" y="11"/>
                    <a:pt x="30" y="13"/>
                    <a:pt x="30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3" y="15"/>
                    <a:pt x="22" y="16"/>
                  </a:cubicBezTo>
                  <a:cubicBezTo>
                    <a:pt x="21" y="16"/>
                    <a:pt x="18" y="17"/>
                    <a:pt x="17" y="17"/>
                  </a:cubicBezTo>
                  <a:cubicBezTo>
                    <a:pt x="16" y="18"/>
                    <a:pt x="17" y="13"/>
                    <a:pt x="17" y="13"/>
                  </a:cubicBezTo>
                  <a:cubicBezTo>
                    <a:pt x="17" y="12"/>
                    <a:pt x="15" y="10"/>
                    <a:pt x="14" y="11"/>
                  </a:cubicBezTo>
                  <a:cubicBezTo>
                    <a:pt x="13" y="11"/>
                    <a:pt x="12" y="14"/>
                    <a:pt x="11" y="15"/>
                  </a:cubicBezTo>
                  <a:cubicBezTo>
                    <a:pt x="11" y="15"/>
                    <a:pt x="5" y="17"/>
                    <a:pt x="4" y="18"/>
                  </a:cubicBezTo>
                  <a:cubicBezTo>
                    <a:pt x="4" y="18"/>
                    <a:pt x="2" y="16"/>
                    <a:pt x="1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5" y="13"/>
                    <a:pt x="5" y="1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2" name="Freeform 54"/>
            <p:cNvSpPr>
              <a:spLocks/>
            </p:cNvSpPr>
            <p:nvPr/>
          </p:nvSpPr>
          <p:spPr bwMode="auto">
            <a:xfrm>
              <a:off x="5975" y="1851"/>
              <a:ext cx="149" cy="135"/>
            </a:xfrm>
            <a:custGeom>
              <a:avLst/>
              <a:gdLst/>
              <a:ahLst/>
              <a:cxnLst>
                <a:cxn ang="0">
                  <a:pos x="3" y="47"/>
                </a:cxn>
                <a:cxn ang="0">
                  <a:pos x="5" y="45"/>
                </a:cxn>
                <a:cxn ang="0">
                  <a:pos x="8" y="45"/>
                </a:cxn>
                <a:cxn ang="0">
                  <a:pos x="9" y="42"/>
                </a:cxn>
                <a:cxn ang="0">
                  <a:pos x="7" y="41"/>
                </a:cxn>
                <a:cxn ang="0">
                  <a:pos x="6" y="37"/>
                </a:cxn>
                <a:cxn ang="0">
                  <a:pos x="2" y="36"/>
                </a:cxn>
                <a:cxn ang="0">
                  <a:pos x="0" y="33"/>
                </a:cxn>
                <a:cxn ang="0">
                  <a:pos x="3" y="33"/>
                </a:cxn>
                <a:cxn ang="0">
                  <a:pos x="15" y="32"/>
                </a:cxn>
                <a:cxn ang="0">
                  <a:pos x="19" y="30"/>
                </a:cxn>
                <a:cxn ang="0">
                  <a:pos x="21" y="25"/>
                </a:cxn>
                <a:cxn ang="0">
                  <a:pos x="27" y="23"/>
                </a:cxn>
                <a:cxn ang="0">
                  <a:pos x="29" y="23"/>
                </a:cxn>
                <a:cxn ang="0">
                  <a:pos x="32" y="21"/>
                </a:cxn>
                <a:cxn ang="0">
                  <a:pos x="32" y="18"/>
                </a:cxn>
                <a:cxn ang="0">
                  <a:pos x="34" y="16"/>
                </a:cxn>
                <a:cxn ang="0">
                  <a:pos x="33" y="13"/>
                </a:cxn>
                <a:cxn ang="0">
                  <a:pos x="35" y="12"/>
                </a:cxn>
                <a:cxn ang="0">
                  <a:pos x="38" y="13"/>
                </a:cxn>
                <a:cxn ang="0">
                  <a:pos x="40" y="9"/>
                </a:cxn>
                <a:cxn ang="0">
                  <a:pos x="39" y="5"/>
                </a:cxn>
                <a:cxn ang="0">
                  <a:pos x="43" y="3"/>
                </a:cxn>
                <a:cxn ang="0">
                  <a:pos x="46" y="1"/>
                </a:cxn>
                <a:cxn ang="0">
                  <a:pos x="50" y="1"/>
                </a:cxn>
                <a:cxn ang="0">
                  <a:pos x="54" y="0"/>
                </a:cxn>
                <a:cxn ang="0">
                  <a:pos x="57" y="3"/>
                </a:cxn>
                <a:cxn ang="0">
                  <a:pos x="61" y="6"/>
                </a:cxn>
                <a:cxn ang="0">
                  <a:pos x="63" y="6"/>
                </a:cxn>
                <a:cxn ang="0">
                  <a:pos x="63" y="6"/>
                </a:cxn>
                <a:cxn ang="0">
                  <a:pos x="63" y="9"/>
                </a:cxn>
                <a:cxn ang="0">
                  <a:pos x="56" y="11"/>
                </a:cxn>
                <a:cxn ang="0">
                  <a:pos x="49" y="11"/>
                </a:cxn>
                <a:cxn ang="0">
                  <a:pos x="51" y="18"/>
                </a:cxn>
                <a:cxn ang="0">
                  <a:pos x="55" y="20"/>
                </a:cxn>
                <a:cxn ang="0">
                  <a:pos x="52" y="23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41" y="39"/>
                </a:cxn>
                <a:cxn ang="0">
                  <a:pos x="38" y="40"/>
                </a:cxn>
                <a:cxn ang="0">
                  <a:pos x="36" y="39"/>
                </a:cxn>
                <a:cxn ang="0">
                  <a:pos x="32" y="43"/>
                </a:cxn>
                <a:cxn ang="0">
                  <a:pos x="36" y="48"/>
                </a:cxn>
                <a:cxn ang="0">
                  <a:pos x="37" y="54"/>
                </a:cxn>
                <a:cxn ang="0">
                  <a:pos x="30" y="54"/>
                </a:cxn>
                <a:cxn ang="0">
                  <a:pos x="28" y="57"/>
                </a:cxn>
                <a:cxn ang="0">
                  <a:pos x="24" y="54"/>
                </a:cxn>
                <a:cxn ang="0">
                  <a:pos x="21" y="49"/>
                </a:cxn>
                <a:cxn ang="0">
                  <a:pos x="14" y="50"/>
                </a:cxn>
                <a:cxn ang="0">
                  <a:pos x="2" y="50"/>
                </a:cxn>
                <a:cxn ang="0">
                  <a:pos x="1" y="50"/>
                </a:cxn>
                <a:cxn ang="0">
                  <a:pos x="3" y="47"/>
                </a:cxn>
              </a:cxnLst>
              <a:rect l="0" t="0" r="r" b="b"/>
              <a:pathLst>
                <a:path w="63" h="57">
                  <a:moveTo>
                    <a:pt x="3" y="47"/>
                  </a:moveTo>
                  <a:cubicBezTo>
                    <a:pt x="3" y="47"/>
                    <a:pt x="4" y="46"/>
                    <a:pt x="5" y="45"/>
                  </a:cubicBezTo>
                  <a:cubicBezTo>
                    <a:pt x="5" y="45"/>
                    <a:pt x="7" y="45"/>
                    <a:pt x="8" y="45"/>
                  </a:cubicBezTo>
                  <a:cubicBezTo>
                    <a:pt x="8" y="44"/>
                    <a:pt x="9" y="42"/>
                    <a:pt x="9" y="42"/>
                  </a:cubicBezTo>
                  <a:cubicBezTo>
                    <a:pt x="9" y="41"/>
                    <a:pt x="7" y="41"/>
                    <a:pt x="7" y="41"/>
                  </a:cubicBezTo>
                  <a:cubicBezTo>
                    <a:pt x="7" y="40"/>
                    <a:pt x="6" y="38"/>
                    <a:pt x="6" y="37"/>
                  </a:cubicBezTo>
                  <a:cubicBezTo>
                    <a:pt x="6" y="37"/>
                    <a:pt x="3" y="36"/>
                    <a:pt x="2" y="36"/>
                  </a:cubicBezTo>
                  <a:cubicBezTo>
                    <a:pt x="1" y="36"/>
                    <a:pt x="1" y="34"/>
                    <a:pt x="0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14" y="32"/>
                    <a:pt x="15" y="32"/>
                  </a:cubicBezTo>
                  <a:cubicBezTo>
                    <a:pt x="16" y="32"/>
                    <a:pt x="19" y="31"/>
                    <a:pt x="19" y="30"/>
                  </a:cubicBezTo>
                  <a:cubicBezTo>
                    <a:pt x="20" y="30"/>
                    <a:pt x="20" y="26"/>
                    <a:pt x="21" y="25"/>
                  </a:cubicBezTo>
                  <a:cubicBezTo>
                    <a:pt x="22" y="25"/>
                    <a:pt x="26" y="23"/>
                    <a:pt x="27" y="23"/>
                  </a:cubicBezTo>
                  <a:cubicBezTo>
                    <a:pt x="28" y="22"/>
                    <a:pt x="29" y="24"/>
                    <a:pt x="29" y="23"/>
                  </a:cubicBezTo>
                  <a:cubicBezTo>
                    <a:pt x="30" y="23"/>
                    <a:pt x="32" y="22"/>
                    <a:pt x="32" y="21"/>
                  </a:cubicBezTo>
                  <a:cubicBezTo>
                    <a:pt x="32" y="20"/>
                    <a:pt x="31" y="19"/>
                    <a:pt x="32" y="18"/>
                  </a:cubicBezTo>
                  <a:cubicBezTo>
                    <a:pt x="33" y="17"/>
                    <a:pt x="33" y="16"/>
                    <a:pt x="34" y="16"/>
                  </a:cubicBezTo>
                  <a:cubicBezTo>
                    <a:pt x="35" y="16"/>
                    <a:pt x="33" y="13"/>
                    <a:pt x="33" y="13"/>
                  </a:cubicBezTo>
                  <a:cubicBezTo>
                    <a:pt x="34" y="12"/>
                    <a:pt x="35" y="12"/>
                    <a:pt x="35" y="12"/>
                  </a:cubicBezTo>
                  <a:cubicBezTo>
                    <a:pt x="36" y="12"/>
                    <a:pt x="37" y="13"/>
                    <a:pt x="38" y="13"/>
                  </a:cubicBezTo>
                  <a:cubicBezTo>
                    <a:pt x="39" y="12"/>
                    <a:pt x="40" y="10"/>
                    <a:pt x="40" y="9"/>
                  </a:cubicBezTo>
                  <a:cubicBezTo>
                    <a:pt x="40" y="8"/>
                    <a:pt x="39" y="5"/>
                    <a:pt x="39" y="5"/>
                  </a:cubicBezTo>
                  <a:cubicBezTo>
                    <a:pt x="40" y="4"/>
                    <a:pt x="43" y="3"/>
                    <a:pt x="43" y="3"/>
                  </a:cubicBezTo>
                  <a:cubicBezTo>
                    <a:pt x="44" y="2"/>
                    <a:pt x="45" y="1"/>
                    <a:pt x="46" y="1"/>
                  </a:cubicBezTo>
                  <a:cubicBezTo>
                    <a:pt x="48" y="1"/>
                    <a:pt x="49" y="1"/>
                    <a:pt x="50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6" y="1"/>
                    <a:pt x="57" y="3"/>
                  </a:cubicBezTo>
                  <a:cubicBezTo>
                    <a:pt x="58" y="5"/>
                    <a:pt x="59" y="5"/>
                    <a:pt x="61" y="6"/>
                  </a:cubicBezTo>
                  <a:cubicBezTo>
                    <a:pt x="61" y="6"/>
                    <a:pt x="62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9"/>
                    <a:pt x="57" y="11"/>
                    <a:pt x="56" y="11"/>
                  </a:cubicBezTo>
                  <a:cubicBezTo>
                    <a:pt x="55" y="11"/>
                    <a:pt x="50" y="10"/>
                    <a:pt x="49" y="11"/>
                  </a:cubicBezTo>
                  <a:cubicBezTo>
                    <a:pt x="49" y="11"/>
                    <a:pt x="51" y="17"/>
                    <a:pt x="51" y="18"/>
                  </a:cubicBezTo>
                  <a:cubicBezTo>
                    <a:pt x="51" y="18"/>
                    <a:pt x="55" y="18"/>
                    <a:pt x="55" y="20"/>
                  </a:cubicBezTo>
                  <a:cubicBezTo>
                    <a:pt x="55" y="23"/>
                    <a:pt x="52" y="23"/>
                    <a:pt x="52" y="23"/>
                  </a:cubicBezTo>
                  <a:cubicBezTo>
                    <a:pt x="52" y="24"/>
                    <a:pt x="52" y="25"/>
                    <a:pt x="51" y="26"/>
                  </a:cubicBezTo>
                  <a:cubicBezTo>
                    <a:pt x="51" y="27"/>
                    <a:pt x="47" y="31"/>
                    <a:pt x="46" y="32"/>
                  </a:cubicBezTo>
                  <a:cubicBezTo>
                    <a:pt x="46" y="33"/>
                    <a:pt x="42" y="39"/>
                    <a:pt x="41" y="39"/>
                  </a:cubicBezTo>
                  <a:cubicBezTo>
                    <a:pt x="41" y="39"/>
                    <a:pt x="39" y="40"/>
                    <a:pt x="38" y="40"/>
                  </a:cubicBezTo>
                  <a:cubicBezTo>
                    <a:pt x="37" y="40"/>
                    <a:pt x="37" y="39"/>
                    <a:pt x="36" y="39"/>
                  </a:cubicBezTo>
                  <a:cubicBezTo>
                    <a:pt x="35" y="39"/>
                    <a:pt x="32" y="42"/>
                    <a:pt x="32" y="43"/>
                  </a:cubicBezTo>
                  <a:cubicBezTo>
                    <a:pt x="31" y="44"/>
                    <a:pt x="35" y="47"/>
                    <a:pt x="36" y="48"/>
                  </a:cubicBezTo>
                  <a:cubicBezTo>
                    <a:pt x="37" y="50"/>
                    <a:pt x="38" y="53"/>
                    <a:pt x="37" y="54"/>
                  </a:cubicBezTo>
                  <a:cubicBezTo>
                    <a:pt x="36" y="54"/>
                    <a:pt x="30" y="54"/>
                    <a:pt x="30" y="54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6"/>
                    <a:pt x="25" y="55"/>
                    <a:pt x="24" y="54"/>
                  </a:cubicBezTo>
                  <a:cubicBezTo>
                    <a:pt x="23" y="53"/>
                    <a:pt x="22" y="50"/>
                    <a:pt x="21" y="49"/>
                  </a:cubicBezTo>
                  <a:cubicBezTo>
                    <a:pt x="20" y="49"/>
                    <a:pt x="17" y="49"/>
                    <a:pt x="14" y="50"/>
                  </a:cubicBezTo>
                  <a:cubicBezTo>
                    <a:pt x="12" y="50"/>
                    <a:pt x="5" y="50"/>
                    <a:pt x="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3" y="47"/>
                    <a:pt x="3" y="47"/>
                    <a:pt x="3" y="47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3" name="Freeform 55"/>
            <p:cNvSpPr>
              <a:spLocks/>
            </p:cNvSpPr>
            <p:nvPr/>
          </p:nvSpPr>
          <p:spPr bwMode="auto">
            <a:xfrm>
              <a:off x="5968" y="1832"/>
              <a:ext cx="135" cy="95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10" y="15"/>
                </a:cxn>
                <a:cxn ang="0">
                  <a:pos x="15" y="12"/>
                </a:cxn>
                <a:cxn ang="0">
                  <a:pos x="17" y="7"/>
                </a:cxn>
                <a:cxn ang="0">
                  <a:pos x="23" y="7"/>
                </a:cxn>
                <a:cxn ang="0">
                  <a:pos x="27" y="7"/>
                </a:cxn>
                <a:cxn ang="0">
                  <a:pos x="30" y="8"/>
                </a:cxn>
                <a:cxn ang="0">
                  <a:pos x="37" y="5"/>
                </a:cxn>
                <a:cxn ang="0">
                  <a:pos x="40" y="1"/>
                </a:cxn>
                <a:cxn ang="0">
                  <a:pos x="43" y="3"/>
                </a:cxn>
                <a:cxn ang="0">
                  <a:pos x="43" y="8"/>
                </a:cxn>
                <a:cxn ang="0">
                  <a:pos x="48" y="6"/>
                </a:cxn>
                <a:cxn ang="0">
                  <a:pos x="53" y="5"/>
                </a:cxn>
                <a:cxn ang="0">
                  <a:pos x="56" y="5"/>
                </a:cxn>
                <a:cxn ang="0">
                  <a:pos x="56" y="6"/>
                </a:cxn>
                <a:cxn ang="0">
                  <a:pos x="57" y="8"/>
                </a:cxn>
                <a:cxn ang="0">
                  <a:pos x="53" y="10"/>
                </a:cxn>
                <a:cxn ang="0">
                  <a:pos x="50" y="10"/>
                </a:cxn>
                <a:cxn ang="0">
                  <a:pos x="46" y="11"/>
                </a:cxn>
                <a:cxn ang="0">
                  <a:pos x="42" y="13"/>
                </a:cxn>
                <a:cxn ang="0">
                  <a:pos x="43" y="17"/>
                </a:cxn>
                <a:cxn ang="0">
                  <a:pos x="42" y="21"/>
                </a:cxn>
                <a:cxn ang="0">
                  <a:pos x="38" y="20"/>
                </a:cxn>
                <a:cxn ang="0">
                  <a:pos x="36" y="21"/>
                </a:cxn>
                <a:cxn ang="0">
                  <a:pos x="37" y="24"/>
                </a:cxn>
                <a:cxn ang="0">
                  <a:pos x="35" y="26"/>
                </a:cxn>
                <a:cxn ang="0">
                  <a:pos x="35" y="29"/>
                </a:cxn>
                <a:cxn ang="0">
                  <a:pos x="32" y="31"/>
                </a:cxn>
                <a:cxn ang="0">
                  <a:pos x="30" y="31"/>
                </a:cxn>
                <a:cxn ang="0">
                  <a:pos x="24" y="33"/>
                </a:cxn>
                <a:cxn ang="0">
                  <a:pos x="22" y="38"/>
                </a:cxn>
                <a:cxn ang="0">
                  <a:pos x="18" y="40"/>
                </a:cxn>
                <a:cxn ang="0">
                  <a:pos x="6" y="40"/>
                </a:cxn>
                <a:cxn ang="0">
                  <a:pos x="3" y="40"/>
                </a:cxn>
                <a:cxn ang="0">
                  <a:pos x="2" y="39"/>
                </a:cxn>
                <a:cxn ang="0">
                  <a:pos x="6" y="35"/>
                </a:cxn>
                <a:cxn ang="0">
                  <a:pos x="6" y="32"/>
                </a:cxn>
                <a:cxn ang="0">
                  <a:pos x="1" y="31"/>
                </a:cxn>
                <a:cxn ang="0">
                  <a:pos x="0" y="21"/>
                </a:cxn>
                <a:cxn ang="0">
                  <a:pos x="3" y="18"/>
                </a:cxn>
                <a:cxn ang="0">
                  <a:pos x="3" y="14"/>
                </a:cxn>
                <a:cxn ang="0">
                  <a:pos x="6" y="15"/>
                </a:cxn>
              </a:cxnLst>
              <a:rect l="0" t="0" r="r" b="b"/>
              <a:pathLst>
                <a:path w="57" h="40">
                  <a:moveTo>
                    <a:pt x="6" y="15"/>
                  </a:moveTo>
                  <a:cubicBezTo>
                    <a:pt x="7" y="15"/>
                    <a:pt x="8" y="16"/>
                    <a:pt x="10" y="15"/>
                  </a:cubicBezTo>
                  <a:cubicBezTo>
                    <a:pt x="11" y="14"/>
                    <a:pt x="14" y="12"/>
                    <a:pt x="15" y="12"/>
                  </a:cubicBezTo>
                  <a:cubicBezTo>
                    <a:pt x="16" y="11"/>
                    <a:pt x="16" y="8"/>
                    <a:pt x="17" y="7"/>
                  </a:cubicBezTo>
                  <a:cubicBezTo>
                    <a:pt x="18" y="7"/>
                    <a:pt x="21" y="7"/>
                    <a:pt x="23" y="7"/>
                  </a:cubicBezTo>
                  <a:cubicBezTo>
                    <a:pt x="25" y="7"/>
                    <a:pt x="27" y="7"/>
                    <a:pt x="27" y="7"/>
                  </a:cubicBezTo>
                  <a:cubicBezTo>
                    <a:pt x="28" y="7"/>
                    <a:pt x="30" y="8"/>
                    <a:pt x="30" y="8"/>
                  </a:cubicBezTo>
                  <a:cubicBezTo>
                    <a:pt x="31" y="8"/>
                    <a:pt x="37" y="5"/>
                    <a:pt x="37" y="5"/>
                  </a:cubicBezTo>
                  <a:cubicBezTo>
                    <a:pt x="38" y="4"/>
                    <a:pt x="39" y="2"/>
                    <a:pt x="40" y="1"/>
                  </a:cubicBezTo>
                  <a:cubicBezTo>
                    <a:pt x="41" y="0"/>
                    <a:pt x="43" y="2"/>
                    <a:pt x="43" y="3"/>
                  </a:cubicBezTo>
                  <a:cubicBezTo>
                    <a:pt x="43" y="3"/>
                    <a:pt x="42" y="8"/>
                    <a:pt x="43" y="8"/>
                  </a:cubicBezTo>
                  <a:cubicBezTo>
                    <a:pt x="45" y="8"/>
                    <a:pt x="47" y="7"/>
                    <a:pt x="48" y="6"/>
                  </a:cubicBezTo>
                  <a:cubicBezTo>
                    <a:pt x="49" y="5"/>
                    <a:pt x="53" y="5"/>
                    <a:pt x="53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8"/>
                    <a:pt x="56" y="8"/>
                    <a:pt x="57" y="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0"/>
                    <a:pt x="51" y="10"/>
                    <a:pt x="50" y="10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6" y="11"/>
                    <a:pt x="43" y="12"/>
                    <a:pt x="42" y="13"/>
                  </a:cubicBezTo>
                  <a:cubicBezTo>
                    <a:pt x="42" y="13"/>
                    <a:pt x="43" y="16"/>
                    <a:pt x="43" y="17"/>
                  </a:cubicBezTo>
                  <a:cubicBezTo>
                    <a:pt x="43" y="18"/>
                    <a:pt x="42" y="20"/>
                    <a:pt x="42" y="21"/>
                  </a:cubicBezTo>
                  <a:cubicBezTo>
                    <a:pt x="40" y="21"/>
                    <a:pt x="39" y="20"/>
                    <a:pt x="38" y="20"/>
                  </a:cubicBezTo>
                  <a:cubicBezTo>
                    <a:pt x="38" y="20"/>
                    <a:pt x="37" y="20"/>
                    <a:pt x="36" y="21"/>
                  </a:cubicBezTo>
                  <a:cubicBezTo>
                    <a:pt x="36" y="21"/>
                    <a:pt x="38" y="24"/>
                    <a:pt x="37" y="24"/>
                  </a:cubicBezTo>
                  <a:cubicBezTo>
                    <a:pt x="36" y="24"/>
                    <a:pt x="36" y="25"/>
                    <a:pt x="35" y="26"/>
                  </a:cubicBezTo>
                  <a:cubicBezTo>
                    <a:pt x="34" y="27"/>
                    <a:pt x="35" y="28"/>
                    <a:pt x="35" y="29"/>
                  </a:cubicBezTo>
                  <a:cubicBezTo>
                    <a:pt x="35" y="30"/>
                    <a:pt x="33" y="31"/>
                    <a:pt x="32" y="31"/>
                  </a:cubicBezTo>
                  <a:cubicBezTo>
                    <a:pt x="32" y="32"/>
                    <a:pt x="31" y="30"/>
                    <a:pt x="30" y="31"/>
                  </a:cubicBezTo>
                  <a:cubicBezTo>
                    <a:pt x="29" y="31"/>
                    <a:pt x="25" y="33"/>
                    <a:pt x="24" y="33"/>
                  </a:cubicBezTo>
                  <a:cubicBezTo>
                    <a:pt x="23" y="34"/>
                    <a:pt x="23" y="38"/>
                    <a:pt x="22" y="38"/>
                  </a:cubicBezTo>
                  <a:cubicBezTo>
                    <a:pt x="22" y="39"/>
                    <a:pt x="19" y="40"/>
                    <a:pt x="18" y="40"/>
                  </a:cubicBezTo>
                  <a:cubicBezTo>
                    <a:pt x="17" y="40"/>
                    <a:pt x="7" y="40"/>
                    <a:pt x="6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1" y="38"/>
                    <a:pt x="5" y="36"/>
                    <a:pt x="6" y="35"/>
                  </a:cubicBezTo>
                  <a:cubicBezTo>
                    <a:pt x="6" y="34"/>
                    <a:pt x="6" y="33"/>
                    <a:pt x="6" y="32"/>
                  </a:cubicBezTo>
                  <a:cubicBezTo>
                    <a:pt x="5" y="31"/>
                    <a:pt x="1" y="32"/>
                    <a:pt x="1" y="31"/>
                  </a:cubicBezTo>
                  <a:cubicBezTo>
                    <a:pt x="1" y="30"/>
                    <a:pt x="1" y="22"/>
                    <a:pt x="0" y="21"/>
                  </a:cubicBezTo>
                  <a:cubicBezTo>
                    <a:pt x="0" y="20"/>
                    <a:pt x="2" y="19"/>
                    <a:pt x="3" y="18"/>
                  </a:cubicBezTo>
                  <a:cubicBezTo>
                    <a:pt x="3" y="17"/>
                    <a:pt x="3" y="16"/>
                    <a:pt x="3" y="14"/>
                  </a:cubicBezTo>
                  <a:cubicBezTo>
                    <a:pt x="6" y="15"/>
                    <a:pt x="6" y="15"/>
                    <a:pt x="6" y="15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4" name="Freeform 56"/>
            <p:cNvSpPr>
              <a:spLocks/>
            </p:cNvSpPr>
            <p:nvPr/>
          </p:nvSpPr>
          <p:spPr bwMode="auto">
            <a:xfrm>
              <a:off x="5926" y="1756"/>
              <a:ext cx="158" cy="9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0" y="20"/>
                </a:cxn>
                <a:cxn ang="0">
                  <a:pos x="0" y="2"/>
                </a:cxn>
                <a:cxn ang="0">
                  <a:pos x="11" y="0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15" y="8"/>
                </a:cxn>
                <a:cxn ang="0">
                  <a:pos x="19" y="6"/>
                </a:cxn>
                <a:cxn ang="0">
                  <a:pos x="21" y="7"/>
                </a:cxn>
                <a:cxn ang="0">
                  <a:pos x="24" y="10"/>
                </a:cxn>
                <a:cxn ang="0">
                  <a:pos x="36" y="9"/>
                </a:cxn>
                <a:cxn ang="0">
                  <a:pos x="40" y="17"/>
                </a:cxn>
                <a:cxn ang="0">
                  <a:pos x="42" y="18"/>
                </a:cxn>
                <a:cxn ang="0">
                  <a:pos x="42" y="21"/>
                </a:cxn>
                <a:cxn ang="0">
                  <a:pos x="49" y="21"/>
                </a:cxn>
                <a:cxn ang="0">
                  <a:pos x="56" y="16"/>
                </a:cxn>
                <a:cxn ang="0">
                  <a:pos x="57" y="15"/>
                </a:cxn>
                <a:cxn ang="0">
                  <a:pos x="60" y="17"/>
                </a:cxn>
                <a:cxn ang="0">
                  <a:pos x="57" y="19"/>
                </a:cxn>
                <a:cxn ang="0">
                  <a:pos x="58" y="20"/>
                </a:cxn>
                <a:cxn ang="0">
                  <a:pos x="64" y="21"/>
                </a:cxn>
                <a:cxn ang="0">
                  <a:pos x="67" y="22"/>
                </a:cxn>
                <a:cxn ang="0">
                  <a:pos x="64" y="24"/>
                </a:cxn>
                <a:cxn ang="0">
                  <a:pos x="60" y="25"/>
                </a:cxn>
                <a:cxn ang="0">
                  <a:pos x="57" y="25"/>
                </a:cxn>
                <a:cxn ang="0">
                  <a:pos x="57" y="24"/>
                </a:cxn>
                <a:cxn ang="0">
                  <a:pos x="56" y="22"/>
                </a:cxn>
                <a:cxn ang="0">
                  <a:pos x="52" y="23"/>
                </a:cxn>
                <a:cxn ang="0">
                  <a:pos x="49" y="27"/>
                </a:cxn>
                <a:cxn ang="0">
                  <a:pos x="45" y="29"/>
                </a:cxn>
                <a:cxn ang="0">
                  <a:pos x="49" y="34"/>
                </a:cxn>
                <a:cxn ang="0">
                  <a:pos x="47" y="36"/>
                </a:cxn>
                <a:cxn ang="0">
                  <a:pos x="45" y="38"/>
                </a:cxn>
                <a:cxn ang="0">
                  <a:pos x="41" y="38"/>
                </a:cxn>
                <a:cxn ang="0">
                  <a:pos x="42" y="35"/>
                </a:cxn>
                <a:cxn ang="0">
                  <a:pos x="26" y="26"/>
                </a:cxn>
                <a:cxn ang="0">
                  <a:pos x="23" y="21"/>
                </a:cxn>
                <a:cxn ang="0">
                  <a:pos x="17" y="20"/>
                </a:cxn>
                <a:cxn ang="0">
                  <a:pos x="16" y="16"/>
                </a:cxn>
                <a:cxn ang="0">
                  <a:pos x="11" y="14"/>
                </a:cxn>
                <a:cxn ang="0">
                  <a:pos x="6" y="16"/>
                </a:cxn>
                <a:cxn ang="0">
                  <a:pos x="5" y="20"/>
                </a:cxn>
              </a:cxnLst>
              <a:rect l="0" t="0" r="r" b="b"/>
              <a:pathLst>
                <a:path w="67" h="38">
                  <a:moveTo>
                    <a:pt x="5" y="20"/>
                  </a:moveTo>
                  <a:cubicBezTo>
                    <a:pt x="4" y="20"/>
                    <a:pt x="2" y="20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9" y="5"/>
                    <a:pt x="10" y="7"/>
                    <a:pt x="11" y="7"/>
                  </a:cubicBezTo>
                  <a:cubicBezTo>
                    <a:pt x="11" y="7"/>
                    <a:pt x="14" y="8"/>
                    <a:pt x="15" y="8"/>
                  </a:cubicBezTo>
                  <a:cubicBezTo>
                    <a:pt x="16" y="8"/>
                    <a:pt x="17" y="7"/>
                    <a:pt x="19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3" y="10"/>
                    <a:pt x="24" y="10"/>
                  </a:cubicBezTo>
                  <a:cubicBezTo>
                    <a:pt x="24" y="10"/>
                    <a:pt x="36" y="9"/>
                    <a:pt x="36" y="9"/>
                  </a:cubicBezTo>
                  <a:cubicBezTo>
                    <a:pt x="37" y="9"/>
                    <a:pt x="40" y="16"/>
                    <a:pt x="40" y="17"/>
                  </a:cubicBezTo>
                  <a:cubicBezTo>
                    <a:pt x="39" y="17"/>
                    <a:pt x="42" y="18"/>
                    <a:pt x="42" y="18"/>
                  </a:cubicBezTo>
                  <a:cubicBezTo>
                    <a:pt x="42" y="18"/>
                    <a:pt x="42" y="21"/>
                    <a:pt x="42" y="21"/>
                  </a:cubicBezTo>
                  <a:cubicBezTo>
                    <a:pt x="43" y="21"/>
                    <a:pt x="49" y="21"/>
                    <a:pt x="49" y="21"/>
                  </a:cubicBezTo>
                  <a:cubicBezTo>
                    <a:pt x="50" y="21"/>
                    <a:pt x="55" y="17"/>
                    <a:pt x="56" y="16"/>
                  </a:cubicBezTo>
                  <a:cubicBezTo>
                    <a:pt x="57" y="16"/>
                    <a:pt x="57" y="16"/>
                    <a:pt x="57" y="1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8" y="20"/>
                    <a:pt x="58" y="20"/>
                  </a:cubicBezTo>
                  <a:cubicBezTo>
                    <a:pt x="60" y="21"/>
                    <a:pt x="63" y="20"/>
                    <a:pt x="64" y="21"/>
                  </a:cubicBezTo>
                  <a:cubicBezTo>
                    <a:pt x="65" y="21"/>
                    <a:pt x="67" y="22"/>
                    <a:pt x="67" y="22"/>
                  </a:cubicBezTo>
                  <a:cubicBezTo>
                    <a:pt x="67" y="23"/>
                    <a:pt x="65" y="23"/>
                    <a:pt x="64" y="24"/>
                  </a:cubicBezTo>
                  <a:cubicBezTo>
                    <a:pt x="63" y="24"/>
                    <a:pt x="62" y="25"/>
                    <a:pt x="60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6" y="22"/>
                  </a:cubicBezTo>
                  <a:cubicBezTo>
                    <a:pt x="56" y="22"/>
                    <a:pt x="53" y="23"/>
                    <a:pt x="52" y="23"/>
                  </a:cubicBezTo>
                  <a:cubicBezTo>
                    <a:pt x="52" y="24"/>
                    <a:pt x="49" y="26"/>
                    <a:pt x="49" y="27"/>
                  </a:cubicBezTo>
                  <a:cubicBezTo>
                    <a:pt x="48" y="28"/>
                    <a:pt x="46" y="28"/>
                    <a:pt x="45" y="29"/>
                  </a:cubicBezTo>
                  <a:cubicBezTo>
                    <a:pt x="44" y="30"/>
                    <a:pt x="48" y="33"/>
                    <a:pt x="49" y="34"/>
                  </a:cubicBezTo>
                  <a:cubicBezTo>
                    <a:pt x="49" y="35"/>
                    <a:pt x="48" y="35"/>
                    <a:pt x="47" y="36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3" y="38"/>
                    <a:pt x="41" y="38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1" y="35"/>
                    <a:pt x="26" y="26"/>
                    <a:pt x="26" y="26"/>
                  </a:cubicBezTo>
                  <a:cubicBezTo>
                    <a:pt x="25" y="26"/>
                    <a:pt x="24" y="21"/>
                    <a:pt x="23" y="21"/>
                  </a:cubicBezTo>
                  <a:cubicBezTo>
                    <a:pt x="22" y="20"/>
                    <a:pt x="18" y="20"/>
                    <a:pt x="17" y="20"/>
                  </a:cubicBezTo>
                  <a:cubicBezTo>
                    <a:pt x="16" y="20"/>
                    <a:pt x="16" y="16"/>
                    <a:pt x="16" y="16"/>
                  </a:cubicBezTo>
                  <a:cubicBezTo>
                    <a:pt x="15" y="16"/>
                    <a:pt x="12" y="14"/>
                    <a:pt x="11" y="14"/>
                  </a:cubicBezTo>
                  <a:cubicBezTo>
                    <a:pt x="10" y="14"/>
                    <a:pt x="8" y="15"/>
                    <a:pt x="6" y="16"/>
                  </a:cubicBezTo>
                  <a:cubicBezTo>
                    <a:pt x="4" y="16"/>
                    <a:pt x="5" y="20"/>
                    <a:pt x="5" y="2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5" name="Freeform 57"/>
            <p:cNvSpPr>
              <a:spLocks/>
            </p:cNvSpPr>
            <p:nvPr/>
          </p:nvSpPr>
          <p:spPr bwMode="auto">
            <a:xfrm>
              <a:off x="5895" y="1790"/>
              <a:ext cx="130" cy="8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2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8" y="7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30" y="7"/>
                </a:cxn>
                <a:cxn ang="0">
                  <a:pos x="36" y="7"/>
                </a:cxn>
                <a:cxn ang="0">
                  <a:pos x="39" y="13"/>
                </a:cxn>
                <a:cxn ang="0">
                  <a:pos x="55" y="22"/>
                </a:cxn>
                <a:cxn ang="0">
                  <a:pos x="54" y="25"/>
                </a:cxn>
                <a:cxn ang="0">
                  <a:pos x="48" y="25"/>
                </a:cxn>
                <a:cxn ang="0">
                  <a:pos x="45" y="30"/>
                </a:cxn>
                <a:cxn ang="0">
                  <a:pos x="40" y="33"/>
                </a:cxn>
                <a:cxn ang="0">
                  <a:pos x="37" y="33"/>
                </a:cxn>
                <a:cxn ang="0">
                  <a:pos x="34" y="32"/>
                </a:cxn>
                <a:cxn ang="0">
                  <a:pos x="34" y="28"/>
                </a:cxn>
                <a:cxn ang="0">
                  <a:pos x="30" y="27"/>
                </a:cxn>
                <a:cxn ang="0">
                  <a:pos x="25" y="24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9" y="24"/>
                </a:cxn>
                <a:cxn ang="0">
                  <a:pos x="6" y="24"/>
                </a:cxn>
                <a:cxn ang="0">
                  <a:pos x="6" y="17"/>
                </a:cxn>
                <a:cxn ang="0">
                  <a:pos x="1" y="13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3" y="2"/>
                </a:cxn>
              </a:cxnLst>
              <a:rect l="0" t="0" r="r" b="b"/>
              <a:pathLst>
                <a:path w="55" h="34">
                  <a:moveTo>
                    <a:pt x="3" y="2"/>
                  </a:moveTo>
                  <a:cubicBezTo>
                    <a:pt x="4" y="2"/>
                    <a:pt x="6" y="2"/>
                    <a:pt x="8" y="2"/>
                  </a:cubicBezTo>
                  <a:cubicBezTo>
                    <a:pt x="9" y="4"/>
                    <a:pt x="11" y="6"/>
                    <a:pt x="12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7"/>
                    <a:pt x="17" y="7"/>
                    <a:pt x="18" y="7"/>
                  </a:cubicBezTo>
                  <a:cubicBezTo>
                    <a:pt x="18" y="7"/>
                    <a:pt x="17" y="2"/>
                    <a:pt x="19" y="2"/>
                  </a:cubicBezTo>
                  <a:cubicBezTo>
                    <a:pt x="21" y="2"/>
                    <a:pt x="23" y="0"/>
                    <a:pt x="24" y="0"/>
                  </a:cubicBezTo>
                  <a:cubicBezTo>
                    <a:pt x="25" y="0"/>
                    <a:pt x="28" y="2"/>
                    <a:pt x="29" y="2"/>
                  </a:cubicBezTo>
                  <a:cubicBezTo>
                    <a:pt x="29" y="2"/>
                    <a:pt x="29" y="6"/>
                    <a:pt x="30" y="7"/>
                  </a:cubicBezTo>
                  <a:cubicBezTo>
                    <a:pt x="31" y="7"/>
                    <a:pt x="35" y="7"/>
                    <a:pt x="36" y="7"/>
                  </a:cubicBezTo>
                  <a:cubicBezTo>
                    <a:pt x="37" y="8"/>
                    <a:pt x="38" y="12"/>
                    <a:pt x="39" y="13"/>
                  </a:cubicBezTo>
                  <a:cubicBezTo>
                    <a:pt x="39" y="13"/>
                    <a:pt x="54" y="21"/>
                    <a:pt x="55" y="22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1" y="25"/>
                    <a:pt x="48" y="25"/>
                    <a:pt x="48" y="25"/>
                  </a:cubicBezTo>
                  <a:cubicBezTo>
                    <a:pt x="46" y="26"/>
                    <a:pt x="46" y="29"/>
                    <a:pt x="45" y="30"/>
                  </a:cubicBezTo>
                  <a:cubicBezTo>
                    <a:pt x="45" y="30"/>
                    <a:pt x="42" y="32"/>
                    <a:pt x="40" y="33"/>
                  </a:cubicBezTo>
                  <a:cubicBezTo>
                    <a:pt x="39" y="34"/>
                    <a:pt x="38" y="33"/>
                    <a:pt x="37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0"/>
                    <a:pt x="34" y="28"/>
                    <a:pt x="34" y="28"/>
                  </a:cubicBezTo>
                  <a:cubicBezTo>
                    <a:pt x="33" y="28"/>
                    <a:pt x="31" y="28"/>
                    <a:pt x="30" y="27"/>
                  </a:cubicBezTo>
                  <a:cubicBezTo>
                    <a:pt x="29" y="27"/>
                    <a:pt x="26" y="24"/>
                    <a:pt x="25" y="24"/>
                  </a:cubicBezTo>
                  <a:cubicBezTo>
                    <a:pt x="24" y="23"/>
                    <a:pt x="21" y="22"/>
                    <a:pt x="19" y="21"/>
                  </a:cubicBezTo>
                  <a:cubicBezTo>
                    <a:pt x="17" y="21"/>
                    <a:pt x="14" y="21"/>
                    <a:pt x="13" y="21"/>
                  </a:cubicBezTo>
                  <a:cubicBezTo>
                    <a:pt x="11" y="21"/>
                    <a:pt x="9" y="24"/>
                    <a:pt x="9" y="24"/>
                  </a:cubicBezTo>
                  <a:cubicBezTo>
                    <a:pt x="9" y="24"/>
                    <a:pt x="8" y="24"/>
                    <a:pt x="6" y="24"/>
                  </a:cubicBezTo>
                  <a:cubicBezTo>
                    <a:pt x="6" y="22"/>
                    <a:pt x="6" y="18"/>
                    <a:pt x="6" y="17"/>
                  </a:cubicBezTo>
                  <a:cubicBezTo>
                    <a:pt x="6" y="16"/>
                    <a:pt x="1" y="14"/>
                    <a:pt x="1" y="13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6" name="Freeform 58"/>
            <p:cNvSpPr>
              <a:spLocks/>
            </p:cNvSpPr>
            <p:nvPr/>
          </p:nvSpPr>
          <p:spPr bwMode="auto">
            <a:xfrm>
              <a:off x="5893" y="1955"/>
              <a:ext cx="40" cy="38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0" y="11"/>
                </a:cxn>
                <a:cxn ang="0">
                  <a:pos x="5" y="10"/>
                </a:cxn>
                <a:cxn ang="0">
                  <a:pos x="10" y="8"/>
                </a:cxn>
                <a:cxn ang="0">
                  <a:pos x="15" y="1"/>
                </a:cxn>
                <a:cxn ang="0">
                  <a:pos x="16" y="7"/>
                </a:cxn>
                <a:cxn ang="0">
                  <a:pos x="17" y="8"/>
                </a:cxn>
                <a:cxn ang="0">
                  <a:pos x="14" y="9"/>
                </a:cxn>
                <a:cxn ang="0">
                  <a:pos x="11" y="16"/>
                </a:cxn>
                <a:cxn ang="0">
                  <a:pos x="1" y="15"/>
                </a:cxn>
              </a:cxnLst>
              <a:rect l="0" t="0" r="r" b="b"/>
              <a:pathLst>
                <a:path w="17" h="16">
                  <a:moveTo>
                    <a:pt x="1" y="1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4" y="10"/>
                    <a:pt x="5" y="10"/>
                  </a:cubicBezTo>
                  <a:cubicBezTo>
                    <a:pt x="7" y="10"/>
                    <a:pt x="9" y="8"/>
                    <a:pt x="10" y="8"/>
                  </a:cubicBezTo>
                  <a:cubicBezTo>
                    <a:pt x="11" y="7"/>
                    <a:pt x="15" y="0"/>
                    <a:pt x="15" y="1"/>
                  </a:cubicBezTo>
                  <a:cubicBezTo>
                    <a:pt x="16" y="1"/>
                    <a:pt x="15" y="5"/>
                    <a:pt x="16" y="7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4" y="9"/>
                    <a:pt x="14" y="9"/>
                  </a:cubicBezTo>
                  <a:cubicBezTo>
                    <a:pt x="14" y="10"/>
                    <a:pt x="11" y="16"/>
                    <a:pt x="11" y="16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7" name="Freeform 59"/>
            <p:cNvSpPr>
              <a:spLocks/>
            </p:cNvSpPr>
            <p:nvPr/>
          </p:nvSpPr>
          <p:spPr bwMode="auto">
            <a:xfrm>
              <a:off x="5890" y="1974"/>
              <a:ext cx="74" cy="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2" y="19"/>
                </a:cxn>
                <a:cxn ang="0">
                  <a:pos x="15" y="11"/>
                </a:cxn>
                <a:cxn ang="0">
                  <a:pos x="13" y="8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1" y="3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29" y="11"/>
                </a:cxn>
                <a:cxn ang="0">
                  <a:pos x="25" y="18"/>
                </a:cxn>
                <a:cxn ang="0">
                  <a:pos x="23" y="18"/>
                </a:cxn>
                <a:cxn ang="0">
                  <a:pos x="23" y="23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3" y="28"/>
                </a:cxn>
                <a:cxn ang="0">
                  <a:pos x="12" y="31"/>
                </a:cxn>
                <a:cxn ang="0">
                  <a:pos x="5" y="32"/>
                </a:cxn>
                <a:cxn ang="0">
                  <a:pos x="0" y="22"/>
                </a:cxn>
              </a:cxnLst>
              <a:rect l="0" t="0" r="r" b="b"/>
              <a:pathLst>
                <a:path w="31" h="32">
                  <a:moveTo>
                    <a:pt x="0" y="22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5" y="2"/>
                    <a:pt x="15" y="1"/>
                  </a:cubicBezTo>
                  <a:cubicBezTo>
                    <a:pt x="15" y="1"/>
                    <a:pt x="18" y="0"/>
                    <a:pt x="18" y="0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2" y="4"/>
                    <a:pt x="25" y="3"/>
                    <a:pt x="26" y="5"/>
                  </a:cubicBezTo>
                  <a:cubicBezTo>
                    <a:pt x="26" y="6"/>
                    <a:pt x="29" y="9"/>
                    <a:pt x="29" y="9"/>
                  </a:cubicBezTo>
                  <a:cubicBezTo>
                    <a:pt x="31" y="9"/>
                    <a:pt x="31" y="10"/>
                    <a:pt x="29" y="11"/>
                  </a:cubicBezTo>
                  <a:cubicBezTo>
                    <a:pt x="29" y="12"/>
                    <a:pt x="26" y="17"/>
                    <a:pt x="25" y="18"/>
                  </a:cubicBezTo>
                  <a:cubicBezTo>
                    <a:pt x="25" y="18"/>
                    <a:pt x="23" y="17"/>
                    <a:pt x="23" y="18"/>
                  </a:cubicBezTo>
                  <a:cubicBezTo>
                    <a:pt x="23" y="20"/>
                    <a:pt x="23" y="22"/>
                    <a:pt x="23" y="23"/>
                  </a:cubicBezTo>
                  <a:cubicBezTo>
                    <a:pt x="22" y="23"/>
                    <a:pt x="20" y="23"/>
                    <a:pt x="19" y="24"/>
                  </a:cubicBezTo>
                  <a:cubicBezTo>
                    <a:pt x="18" y="26"/>
                    <a:pt x="18" y="27"/>
                    <a:pt x="17" y="27"/>
                  </a:cubicBezTo>
                  <a:cubicBezTo>
                    <a:pt x="16" y="28"/>
                    <a:pt x="14" y="27"/>
                    <a:pt x="13" y="28"/>
                  </a:cubicBezTo>
                  <a:cubicBezTo>
                    <a:pt x="12" y="29"/>
                    <a:pt x="13" y="31"/>
                    <a:pt x="12" y="31"/>
                  </a:cubicBezTo>
                  <a:cubicBezTo>
                    <a:pt x="11" y="31"/>
                    <a:pt x="7" y="31"/>
                    <a:pt x="5" y="3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8" name="Freeform 60"/>
            <p:cNvSpPr>
              <a:spLocks/>
            </p:cNvSpPr>
            <p:nvPr/>
          </p:nvSpPr>
          <p:spPr bwMode="auto">
            <a:xfrm>
              <a:off x="5836" y="1919"/>
              <a:ext cx="21" cy="1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" y="4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6" y="7"/>
                </a:cxn>
                <a:cxn ang="0">
                  <a:pos x="5" y="6"/>
                </a:cxn>
              </a:cxnLst>
              <a:rect l="0" t="0" r="r" b="b"/>
              <a:pathLst>
                <a:path w="9" h="7">
                  <a:moveTo>
                    <a:pt x="5" y="6"/>
                  </a:moveTo>
                  <a:cubicBezTo>
                    <a:pt x="5" y="6"/>
                    <a:pt x="0" y="5"/>
                    <a:pt x="1" y="4"/>
                  </a:cubicBezTo>
                  <a:cubicBezTo>
                    <a:pt x="2" y="4"/>
                    <a:pt x="3" y="1"/>
                    <a:pt x="5" y="1"/>
                  </a:cubicBezTo>
                  <a:cubicBezTo>
                    <a:pt x="6" y="0"/>
                    <a:pt x="8" y="1"/>
                    <a:pt x="8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8" y="5"/>
                    <a:pt x="8" y="6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49" name="Freeform 61"/>
            <p:cNvSpPr>
              <a:spLocks/>
            </p:cNvSpPr>
            <p:nvPr/>
          </p:nvSpPr>
          <p:spPr bwMode="auto">
            <a:xfrm>
              <a:off x="5838" y="1638"/>
              <a:ext cx="376" cy="16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8" y="30"/>
                </a:cxn>
                <a:cxn ang="0">
                  <a:pos x="10" y="25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6" y="23"/>
                </a:cxn>
                <a:cxn ang="0">
                  <a:pos x="54" y="25"/>
                </a:cxn>
                <a:cxn ang="0">
                  <a:pos x="59" y="21"/>
                </a:cxn>
                <a:cxn ang="0">
                  <a:pos x="57" y="16"/>
                </a:cxn>
                <a:cxn ang="0">
                  <a:pos x="58" y="8"/>
                </a:cxn>
                <a:cxn ang="0">
                  <a:pos x="77" y="5"/>
                </a:cxn>
                <a:cxn ang="0">
                  <a:pos x="89" y="0"/>
                </a:cxn>
                <a:cxn ang="0">
                  <a:pos x="96" y="7"/>
                </a:cxn>
                <a:cxn ang="0">
                  <a:pos x="105" y="11"/>
                </a:cxn>
                <a:cxn ang="0">
                  <a:pos x="118" y="6"/>
                </a:cxn>
                <a:cxn ang="0">
                  <a:pos x="130" y="24"/>
                </a:cxn>
                <a:cxn ang="0">
                  <a:pos x="138" y="24"/>
                </a:cxn>
                <a:cxn ang="0">
                  <a:pos x="150" y="29"/>
                </a:cxn>
                <a:cxn ang="0">
                  <a:pos x="157" y="30"/>
                </a:cxn>
                <a:cxn ang="0">
                  <a:pos x="156" y="35"/>
                </a:cxn>
                <a:cxn ang="0">
                  <a:pos x="152" y="43"/>
                </a:cxn>
                <a:cxn ang="0">
                  <a:pos x="139" y="51"/>
                </a:cxn>
                <a:cxn ang="0">
                  <a:pos x="133" y="61"/>
                </a:cxn>
                <a:cxn ang="0">
                  <a:pos x="128" y="64"/>
                </a:cxn>
                <a:cxn ang="0">
                  <a:pos x="113" y="63"/>
                </a:cxn>
                <a:cxn ang="0">
                  <a:pos x="105" y="65"/>
                </a:cxn>
                <a:cxn ang="0">
                  <a:pos x="94" y="65"/>
                </a:cxn>
                <a:cxn ang="0">
                  <a:pos x="86" y="71"/>
                </a:cxn>
                <a:cxn ang="0">
                  <a:pos x="79" y="68"/>
                </a:cxn>
                <a:cxn ang="0">
                  <a:pos x="73" y="59"/>
                </a:cxn>
                <a:cxn ang="0">
                  <a:pos x="58" y="57"/>
                </a:cxn>
                <a:cxn ang="0">
                  <a:pos x="56" y="53"/>
                </a:cxn>
                <a:cxn ang="0">
                  <a:pos x="58" y="47"/>
                </a:cxn>
                <a:cxn ang="0">
                  <a:pos x="53" y="47"/>
                </a:cxn>
                <a:cxn ang="0">
                  <a:pos x="48" y="50"/>
                </a:cxn>
                <a:cxn ang="0">
                  <a:pos x="37" y="70"/>
                </a:cxn>
                <a:cxn ang="0">
                  <a:pos x="32" y="66"/>
                </a:cxn>
                <a:cxn ang="0">
                  <a:pos x="24" y="68"/>
                </a:cxn>
                <a:cxn ang="0">
                  <a:pos x="24" y="64"/>
                </a:cxn>
                <a:cxn ang="0">
                  <a:pos x="19" y="62"/>
                </a:cxn>
                <a:cxn ang="0">
                  <a:pos x="16" y="58"/>
                </a:cxn>
                <a:cxn ang="0">
                  <a:pos x="19" y="55"/>
                </a:cxn>
                <a:cxn ang="0">
                  <a:pos x="19" y="51"/>
                </a:cxn>
                <a:cxn ang="0">
                  <a:pos x="26" y="48"/>
                </a:cxn>
                <a:cxn ang="0">
                  <a:pos x="19" y="44"/>
                </a:cxn>
                <a:cxn ang="0">
                  <a:pos x="11" y="48"/>
                </a:cxn>
                <a:cxn ang="0">
                  <a:pos x="9" y="42"/>
                </a:cxn>
                <a:cxn ang="0">
                  <a:pos x="0" y="36"/>
                </a:cxn>
              </a:cxnLst>
              <a:rect l="0" t="0" r="r" b="b"/>
              <a:pathLst>
                <a:path w="159" h="71">
                  <a:moveTo>
                    <a:pt x="0" y="36"/>
                  </a:moveTo>
                  <a:cubicBezTo>
                    <a:pt x="0" y="36"/>
                    <a:pt x="2" y="30"/>
                    <a:pt x="2" y="29"/>
                  </a:cubicBezTo>
                  <a:cubicBezTo>
                    <a:pt x="2" y="28"/>
                    <a:pt x="4" y="27"/>
                    <a:pt x="4" y="26"/>
                  </a:cubicBezTo>
                  <a:cubicBezTo>
                    <a:pt x="5" y="26"/>
                    <a:pt x="8" y="30"/>
                    <a:pt x="8" y="30"/>
                  </a:cubicBezTo>
                  <a:cubicBezTo>
                    <a:pt x="8" y="30"/>
                    <a:pt x="10" y="28"/>
                    <a:pt x="11" y="28"/>
                  </a:cubicBezTo>
                  <a:cubicBezTo>
                    <a:pt x="11" y="28"/>
                    <a:pt x="10" y="25"/>
                    <a:pt x="10" y="25"/>
                  </a:cubicBezTo>
                  <a:cubicBezTo>
                    <a:pt x="11" y="24"/>
                    <a:pt x="17" y="20"/>
                    <a:pt x="18" y="20"/>
                  </a:cubicBezTo>
                  <a:cubicBezTo>
                    <a:pt x="19" y="20"/>
                    <a:pt x="27" y="20"/>
                    <a:pt x="27" y="21"/>
                  </a:cubicBezTo>
                  <a:cubicBezTo>
                    <a:pt x="28" y="21"/>
                    <a:pt x="31" y="25"/>
                    <a:pt x="32" y="25"/>
                  </a:cubicBezTo>
                  <a:cubicBezTo>
                    <a:pt x="33" y="25"/>
                    <a:pt x="36" y="26"/>
                    <a:pt x="37" y="26"/>
                  </a:cubicBezTo>
                  <a:cubicBezTo>
                    <a:pt x="37" y="25"/>
                    <a:pt x="39" y="23"/>
                    <a:pt x="40" y="23"/>
                  </a:cubicBezTo>
                  <a:cubicBezTo>
                    <a:pt x="42" y="23"/>
                    <a:pt x="45" y="23"/>
                    <a:pt x="46" y="23"/>
                  </a:cubicBezTo>
                  <a:cubicBezTo>
                    <a:pt x="47" y="23"/>
                    <a:pt x="50" y="25"/>
                    <a:pt x="51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5" y="25"/>
                    <a:pt x="58" y="25"/>
                    <a:pt x="58" y="24"/>
                  </a:cubicBezTo>
                  <a:cubicBezTo>
                    <a:pt x="59" y="24"/>
                    <a:pt x="59" y="22"/>
                    <a:pt x="59" y="21"/>
                  </a:cubicBezTo>
                  <a:cubicBezTo>
                    <a:pt x="59" y="21"/>
                    <a:pt x="53" y="19"/>
                    <a:pt x="54" y="18"/>
                  </a:cubicBezTo>
                  <a:cubicBezTo>
                    <a:pt x="54" y="18"/>
                    <a:pt x="57" y="17"/>
                    <a:pt x="57" y="16"/>
                  </a:cubicBezTo>
                  <a:cubicBezTo>
                    <a:pt x="57" y="15"/>
                    <a:pt x="56" y="14"/>
                    <a:pt x="56" y="13"/>
                  </a:cubicBezTo>
                  <a:cubicBezTo>
                    <a:pt x="57" y="13"/>
                    <a:pt x="58" y="8"/>
                    <a:pt x="58" y="8"/>
                  </a:cubicBezTo>
                  <a:cubicBezTo>
                    <a:pt x="59" y="8"/>
                    <a:pt x="61" y="8"/>
                    <a:pt x="62" y="8"/>
                  </a:cubicBezTo>
                  <a:cubicBezTo>
                    <a:pt x="64" y="8"/>
                    <a:pt x="75" y="5"/>
                    <a:pt x="77" y="5"/>
                  </a:cubicBezTo>
                  <a:cubicBezTo>
                    <a:pt x="79" y="4"/>
                    <a:pt x="84" y="3"/>
                    <a:pt x="85" y="2"/>
                  </a:cubicBezTo>
                  <a:cubicBezTo>
                    <a:pt x="86" y="1"/>
                    <a:pt x="88" y="0"/>
                    <a:pt x="89" y="0"/>
                  </a:cubicBezTo>
                  <a:cubicBezTo>
                    <a:pt x="89" y="0"/>
                    <a:pt x="94" y="0"/>
                    <a:pt x="95" y="1"/>
                  </a:cubicBezTo>
                  <a:cubicBezTo>
                    <a:pt x="95" y="1"/>
                    <a:pt x="96" y="6"/>
                    <a:pt x="96" y="7"/>
                  </a:cubicBezTo>
                  <a:cubicBezTo>
                    <a:pt x="97" y="7"/>
                    <a:pt x="104" y="7"/>
                    <a:pt x="105" y="8"/>
                  </a:cubicBezTo>
                  <a:cubicBezTo>
                    <a:pt x="105" y="8"/>
                    <a:pt x="104" y="11"/>
                    <a:pt x="105" y="11"/>
                  </a:cubicBezTo>
                  <a:cubicBezTo>
                    <a:pt x="107" y="11"/>
                    <a:pt x="109" y="10"/>
                    <a:pt x="110" y="9"/>
                  </a:cubicBezTo>
                  <a:cubicBezTo>
                    <a:pt x="112" y="9"/>
                    <a:pt x="117" y="6"/>
                    <a:pt x="118" y="6"/>
                  </a:cubicBezTo>
                  <a:cubicBezTo>
                    <a:pt x="118" y="6"/>
                    <a:pt x="119" y="8"/>
                    <a:pt x="120" y="10"/>
                  </a:cubicBezTo>
                  <a:cubicBezTo>
                    <a:pt x="121" y="11"/>
                    <a:pt x="130" y="24"/>
                    <a:pt x="130" y="24"/>
                  </a:cubicBezTo>
                  <a:cubicBezTo>
                    <a:pt x="130" y="24"/>
                    <a:pt x="134" y="22"/>
                    <a:pt x="134" y="22"/>
                  </a:cubicBezTo>
                  <a:cubicBezTo>
                    <a:pt x="135" y="22"/>
                    <a:pt x="136" y="23"/>
                    <a:pt x="138" y="24"/>
                  </a:cubicBezTo>
                  <a:cubicBezTo>
                    <a:pt x="140" y="25"/>
                    <a:pt x="143" y="23"/>
                    <a:pt x="145" y="24"/>
                  </a:cubicBezTo>
                  <a:cubicBezTo>
                    <a:pt x="146" y="24"/>
                    <a:pt x="149" y="28"/>
                    <a:pt x="150" y="29"/>
                  </a:cubicBezTo>
                  <a:cubicBezTo>
                    <a:pt x="151" y="30"/>
                    <a:pt x="152" y="31"/>
                    <a:pt x="154" y="30"/>
                  </a:cubicBezTo>
                  <a:cubicBezTo>
                    <a:pt x="155" y="30"/>
                    <a:pt x="156" y="29"/>
                    <a:pt x="157" y="30"/>
                  </a:cubicBezTo>
                  <a:cubicBezTo>
                    <a:pt x="157" y="31"/>
                    <a:pt x="158" y="31"/>
                    <a:pt x="159" y="3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5" y="36"/>
                    <a:pt x="154" y="36"/>
                    <a:pt x="153" y="36"/>
                  </a:cubicBezTo>
                  <a:cubicBezTo>
                    <a:pt x="152" y="37"/>
                    <a:pt x="153" y="42"/>
                    <a:pt x="152" y="43"/>
                  </a:cubicBezTo>
                  <a:cubicBezTo>
                    <a:pt x="150" y="44"/>
                    <a:pt x="143" y="42"/>
                    <a:pt x="143" y="42"/>
                  </a:cubicBezTo>
                  <a:cubicBezTo>
                    <a:pt x="143" y="42"/>
                    <a:pt x="140" y="51"/>
                    <a:pt x="139" y="51"/>
                  </a:cubicBezTo>
                  <a:cubicBezTo>
                    <a:pt x="138" y="51"/>
                    <a:pt x="131" y="53"/>
                    <a:pt x="131" y="53"/>
                  </a:cubicBezTo>
                  <a:cubicBezTo>
                    <a:pt x="131" y="53"/>
                    <a:pt x="133" y="60"/>
                    <a:pt x="133" y="61"/>
                  </a:cubicBezTo>
                  <a:cubicBezTo>
                    <a:pt x="133" y="61"/>
                    <a:pt x="132" y="64"/>
                    <a:pt x="132" y="66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64"/>
                    <a:pt x="124" y="63"/>
                    <a:pt x="122" y="63"/>
                  </a:cubicBezTo>
                  <a:cubicBezTo>
                    <a:pt x="120" y="63"/>
                    <a:pt x="114" y="63"/>
                    <a:pt x="113" y="63"/>
                  </a:cubicBezTo>
                  <a:cubicBezTo>
                    <a:pt x="112" y="63"/>
                    <a:pt x="109" y="61"/>
                    <a:pt x="107" y="61"/>
                  </a:cubicBezTo>
                  <a:cubicBezTo>
                    <a:pt x="105" y="61"/>
                    <a:pt x="105" y="65"/>
                    <a:pt x="105" y="65"/>
                  </a:cubicBezTo>
                  <a:cubicBezTo>
                    <a:pt x="104" y="65"/>
                    <a:pt x="97" y="63"/>
                    <a:pt x="97" y="63"/>
                  </a:cubicBezTo>
                  <a:cubicBezTo>
                    <a:pt x="96" y="63"/>
                    <a:pt x="95" y="64"/>
                    <a:pt x="94" y="65"/>
                  </a:cubicBezTo>
                  <a:cubicBezTo>
                    <a:pt x="94" y="66"/>
                    <a:pt x="94" y="66"/>
                    <a:pt x="93" y="66"/>
                  </a:cubicBezTo>
                  <a:cubicBezTo>
                    <a:pt x="92" y="67"/>
                    <a:pt x="87" y="71"/>
                    <a:pt x="86" y="71"/>
                  </a:cubicBezTo>
                  <a:cubicBezTo>
                    <a:pt x="86" y="71"/>
                    <a:pt x="80" y="71"/>
                    <a:pt x="79" y="71"/>
                  </a:cubicBezTo>
                  <a:cubicBezTo>
                    <a:pt x="79" y="71"/>
                    <a:pt x="79" y="68"/>
                    <a:pt x="79" y="68"/>
                  </a:cubicBezTo>
                  <a:cubicBezTo>
                    <a:pt x="79" y="68"/>
                    <a:pt x="76" y="67"/>
                    <a:pt x="77" y="67"/>
                  </a:cubicBezTo>
                  <a:cubicBezTo>
                    <a:pt x="77" y="66"/>
                    <a:pt x="73" y="59"/>
                    <a:pt x="73" y="59"/>
                  </a:cubicBezTo>
                  <a:cubicBezTo>
                    <a:pt x="72" y="59"/>
                    <a:pt x="61" y="60"/>
                    <a:pt x="61" y="60"/>
                  </a:cubicBezTo>
                  <a:cubicBezTo>
                    <a:pt x="60" y="60"/>
                    <a:pt x="58" y="57"/>
                    <a:pt x="58" y="57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4"/>
                    <a:pt x="56" y="54"/>
                    <a:pt x="56" y="53"/>
                  </a:cubicBezTo>
                  <a:cubicBezTo>
                    <a:pt x="56" y="51"/>
                    <a:pt x="55" y="50"/>
                    <a:pt x="55" y="49"/>
                  </a:cubicBezTo>
                  <a:cubicBezTo>
                    <a:pt x="55" y="48"/>
                    <a:pt x="57" y="48"/>
                    <a:pt x="58" y="47"/>
                  </a:cubicBezTo>
                  <a:cubicBezTo>
                    <a:pt x="59" y="46"/>
                    <a:pt x="56" y="46"/>
                    <a:pt x="55" y="45"/>
                  </a:cubicBezTo>
                  <a:cubicBezTo>
                    <a:pt x="55" y="45"/>
                    <a:pt x="53" y="46"/>
                    <a:pt x="53" y="47"/>
                  </a:cubicBezTo>
                  <a:cubicBezTo>
                    <a:pt x="52" y="47"/>
                    <a:pt x="51" y="48"/>
                    <a:pt x="50" y="48"/>
                  </a:cubicBezTo>
                  <a:cubicBezTo>
                    <a:pt x="49" y="48"/>
                    <a:pt x="48" y="49"/>
                    <a:pt x="48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70"/>
                    <a:pt x="36" y="70"/>
                    <a:pt x="35" y="70"/>
                  </a:cubicBezTo>
                  <a:cubicBezTo>
                    <a:pt x="35" y="70"/>
                    <a:pt x="33" y="67"/>
                    <a:pt x="32" y="66"/>
                  </a:cubicBezTo>
                  <a:cubicBezTo>
                    <a:pt x="30" y="65"/>
                    <a:pt x="28" y="66"/>
                    <a:pt x="27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4" y="67"/>
                    <a:pt x="23" y="67"/>
                  </a:cubicBezTo>
                  <a:cubicBezTo>
                    <a:pt x="23" y="66"/>
                    <a:pt x="24" y="64"/>
                    <a:pt x="24" y="64"/>
                  </a:cubicBezTo>
                  <a:cubicBezTo>
                    <a:pt x="24" y="64"/>
                    <a:pt x="23" y="62"/>
                    <a:pt x="21" y="62"/>
                  </a:cubicBezTo>
                  <a:cubicBezTo>
                    <a:pt x="20" y="62"/>
                    <a:pt x="20" y="63"/>
                    <a:pt x="19" y="62"/>
                  </a:cubicBezTo>
                  <a:cubicBezTo>
                    <a:pt x="19" y="61"/>
                    <a:pt x="20" y="61"/>
                    <a:pt x="19" y="60"/>
                  </a:cubicBezTo>
                  <a:cubicBezTo>
                    <a:pt x="18" y="59"/>
                    <a:pt x="17" y="58"/>
                    <a:pt x="16" y="58"/>
                  </a:cubicBezTo>
                  <a:cubicBezTo>
                    <a:pt x="15" y="57"/>
                    <a:pt x="16" y="57"/>
                    <a:pt x="15" y="56"/>
                  </a:cubicBezTo>
                  <a:cubicBezTo>
                    <a:pt x="15" y="55"/>
                    <a:pt x="19" y="56"/>
                    <a:pt x="19" y="55"/>
                  </a:cubicBezTo>
                  <a:cubicBezTo>
                    <a:pt x="20" y="55"/>
                    <a:pt x="18" y="54"/>
                    <a:pt x="18" y="53"/>
                  </a:cubicBezTo>
                  <a:cubicBezTo>
                    <a:pt x="17" y="52"/>
                    <a:pt x="19" y="52"/>
                    <a:pt x="19" y="51"/>
                  </a:cubicBezTo>
                  <a:cubicBezTo>
                    <a:pt x="20" y="51"/>
                    <a:pt x="24" y="51"/>
                    <a:pt x="25" y="51"/>
                  </a:cubicBezTo>
                  <a:cubicBezTo>
                    <a:pt x="25" y="51"/>
                    <a:pt x="25" y="49"/>
                    <a:pt x="26" y="48"/>
                  </a:cubicBezTo>
                  <a:cubicBezTo>
                    <a:pt x="26" y="47"/>
                    <a:pt x="26" y="45"/>
                    <a:pt x="25" y="45"/>
                  </a:cubicBezTo>
                  <a:cubicBezTo>
                    <a:pt x="24" y="44"/>
                    <a:pt x="20" y="44"/>
                    <a:pt x="19" y="44"/>
                  </a:cubicBezTo>
                  <a:cubicBezTo>
                    <a:pt x="18" y="44"/>
                    <a:pt x="15" y="45"/>
                    <a:pt x="14" y="46"/>
                  </a:cubicBezTo>
                  <a:cubicBezTo>
                    <a:pt x="14" y="47"/>
                    <a:pt x="13" y="47"/>
                    <a:pt x="11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3"/>
                    <a:pt x="9" y="42"/>
                  </a:cubicBezTo>
                  <a:cubicBezTo>
                    <a:pt x="8" y="41"/>
                    <a:pt x="5" y="40"/>
                    <a:pt x="4" y="39"/>
                  </a:cubicBezTo>
                  <a:cubicBezTo>
                    <a:pt x="3" y="39"/>
                    <a:pt x="0" y="36"/>
                    <a:pt x="0" y="3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0" name="Freeform 62"/>
            <p:cNvSpPr>
              <a:spLocks/>
            </p:cNvSpPr>
            <p:nvPr/>
          </p:nvSpPr>
          <p:spPr bwMode="auto">
            <a:xfrm>
              <a:off x="5808" y="2316"/>
              <a:ext cx="68" cy="128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" y="38"/>
                </a:cxn>
                <a:cxn ang="0">
                  <a:pos x="6" y="31"/>
                </a:cxn>
                <a:cxn ang="0">
                  <a:pos x="4" y="21"/>
                </a:cxn>
                <a:cxn ang="0">
                  <a:pos x="7" y="16"/>
                </a:cxn>
                <a:cxn ang="0">
                  <a:pos x="16" y="13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5" y="0"/>
                </a:cxn>
                <a:cxn ang="0">
                  <a:pos x="28" y="4"/>
                </a:cxn>
                <a:cxn ang="0">
                  <a:pos x="28" y="13"/>
                </a:cxn>
                <a:cxn ang="0">
                  <a:pos x="25" y="16"/>
                </a:cxn>
                <a:cxn ang="0">
                  <a:pos x="25" y="23"/>
                </a:cxn>
                <a:cxn ang="0">
                  <a:pos x="17" y="50"/>
                </a:cxn>
                <a:cxn ang="0">
                  <a:pos x="11" y="54"/>
                </a:cxn>
                <a:cxn ang="0">
                  <a:pos x="5" y="52"/>
                </a:cxn>
                <a:cxn ang="0">
                  <a:pos x="3" y="46"/>
                </a:cxn>
              </a:cxnLst>
              <a:rect l="0" t="0" r="r" b="b"/>
              <a:pathLst>
                <a:path w="29" h="54">
                  <a:moveTo>
                    <a:pt x="3" y="46"/>
                  </a:moveTo>
                  <a:cubicBezTo>
                    <a:pt x="3" y="43"/>
                    <a:pt x="0" y="41"/>
                    <a:pt x="1" y="38"/>
                  </a:cubicBezTo>
                  <a:cubicBezTo>
                    <a:pt x="3" y="36"/>
                    <a:pt x="6" y="34"/>
                    <a:pt x="6" y="31"/>
                  </a:cubicBezTo>
                  <a:cubicBezTo>
                    <a:pt x="6" y="27"/>
                    <a:pt x="3" y="24"/>
                    <a:pt x="4" y="21"/>
                  </a:cubicBezTo>
                  <a:cubicBezTo>
                    <a:pt x="5" y="19"/>
                    <a:pt x="5" y="17"/>
                    <a:pt x="7" y="16"/>
                  </a:cubicBezTo>
                  <a:cubicBezTo>
                    <a:pt x="8" y="16"/>
                    <a:pt x="13" y="16"/>
                    <a:pt x="16" y="13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4"/>
                    <a:pt x="23" y="4"/>
                    <a:pt x="23" y="3"/>
                  </a:cubicBezTo>
                  <a:cubicBezTo>
                    <a:pt x="23" y="2"/>
                    <a:pt x="25" y="0"/>
                    <a:pt x="25" y="0"/>
                  </a:cubicBezTo>
                  <a:cubicBezTo>
                    <a:pt x="26" y="1"/>
                    <a:pt x="28" y="2"/>
                    <a:pt x="28" y="4"/>
                  </a:cubicBezTo>
                  <a:cubicBezTo>
                    <a:pt x="28" y="7"/>
                    <a:pt x="29" y="11"/>
                    <a:pt x="28" y="13"/>
                  </a:cubicBezTo>
                  <a:cubicBezTo>
                    <a:pt x="27" y="15"/>
                    <a:pt x="25" y="14"/>
                    <a:pt x="25" y="16"/>
                  </a:cubicBezTo>
                  <a:cubicBezTo>
                    <a:pt x="25" y="18"/>
                    <a:pt x="27" y="20"/>
                    <a:pt x="25" y="23"/>
                  </a:cubicBezTo>
                  <a:cubicBezTo>
                    <a:pt x="23" y="26"/>
                    <a:pt x="18" y="49"/>
                    <a:pt x="17" y="50"/>
                  </a:cubicBezTo>
                  <a:cubicBezTo>
                    <a:pt x="16" y="52"/>
                    <a:pt x="13" y="54"/>
                    <a:pt x="11" y="54"/>
                  </a:cubicBezTo>
                  <a:cubicBezTo>
                    <a:pt x="9" y="54"/>
                    <a:pt x="5" y="52"/>
                    <a:pt x="5" y="52"/>
                  </a:cubicBezTo>
                  <a:cubicBezTo>
                    <a:pt x="4" y="50"/>
                    <a:pt x="2" y="49"/>
                    <a:pt x="3" y="4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1" name="Freeform 63"/>
            <p:cNvSpPr>
              <a:spLocks/>
            </p:cNvSpPr>
            <p:nvPr/>
          </p:nvSpPr>
          <p:spPr bwMode="auto">
            <a:xfrm>
              <a:off x="5827" y="1799"/>
              <a:ext cx="49" cy="3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10" y="3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21" y="6"/>
                </a:cxn>
                <a:cxn ang="0">
                  <a:pos x="18" y="8"/>
                </a:cxn>
                <a:cxn ang="0">
                  <a:pos x="17" y="11"/>
                </a:cxn>
                <a:cxn ang="0">
                  <a:pos x="15" y="13"/>
                </a:cxn>
                <a:cxn ang="0">
                  <a:pos x="15" y="15"/>
                </a:cxn>
                <a:cxn ang="0">
                  <a:pos x="12" y="13"/>
                </a:cxn>
                <a:cxn ang="0">
                  <a:pos x="13" y="11"/>
                </a:cxn>
                <a:cxn ang="0">
                  <a:pos x="11" y="9"/>
                </a:cxn>
                <a:cxn ang="0">
                  <a:pos x="6" y="12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1" h="15">
                  <a:moveTo>
                    <a:pt x="1" y="2"/>
                  </a:moveTo>
                  <a:cubicBezTo>
                    <a:pt x="2" y="1"/>
                    <a:pt x="4" y="3"/>
                    <a:pt x="6" y="3"/>
                  </a:cubicBezTo>
                  <a:cubicBezTo>
                    <a:pt x="7" y="3"/>
                    <a:pt x="7" y="1"/>
                    <a:pt x="7" y="1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2"/>
                    <a:pt x="17" y="3"/>
                    <a:pt x="17" y="4"/>
                  </a:cubicBezTo>
                  <a:cubicBezTo>
                    <a:pt x="18" y="5"/>
                    <a:pt x="21" y="5"/>
                    <a:pt x="21" y="6"/>
                  </a:cubicBezTo>
                  <a:cubicBezTo>
                    <a:pt x="21" y="7"/>
                    <a:pt x="20" y="7"/>
                    <a:pt x="18" y="8"/>
                  </a:cubicBezTo>
                  <a:cubicBezTo>
                    <a:pt x="17" y="8"/>
                    <a:pt x="17" y="10"/>
                    <a:pt x="17" y="11"/>
                  </a:cubicBezTo>
                  <a:cubicBezTo>
                    <a:pt x="17" y="12"/>
                    <a:pt x="16" y="12"/>
                    <a:pt x="15" y="13"/>
                  </a:cubicBezTo>
                  <a:cubicBezTo>
                    <a:pt x="15" y="13"/>
                    <a:pt x="15" y="14"/>
                    <a:pt x="15" y="15"/>
                  </a:cubicBezTo>
                  <a:cubicBezTo>
                    <a:pt x="14" y="15"/>
                    <a:pt x="12" y="13"/>
                    <a:pt x="12" y="1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2" name="Freeform 64"/>
            <p:cNvSpPr>
              <a:spLocks/>
            </p:cNvSpPr>
            <p:nvPr/>
          </p:nvSpPr>
          <p:spPr bwMode="auto">
            <a:xfrm>
              <a:off x="5819" y="1820"/>
              <a:ext cx="178" cy="14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1" y="9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5"/>
                </a:cxn>
                <a:cxn ang="0">
                  <a:pos x="9" y="4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18" y="7"/>
                </a:cxn>
                <a:cxn ang="0">
                  <a:pos x="18" y="8"/>
                </a:cxn>
                <a:cxn ang="0">
                  <a:pos x="19" y="10"/>
                </a:cxn>
                <a:cxn ang="0">
                  <a:pos x="24" y="12"/>
                </a:cxn>
                <a:cxn ang="0">
                  <a:pos x="30" y="15"/>
                </a:cxn>
                <a:cxn ang="0">
                  <a:pos x="37" y="13"/>
                </a:cxn>
                <a:cxn ang="0">
                  <a:pos x="37" y="11"/>
                </a:cxn>
                <a:cxn ang="0">
                  <a:pos x="37" y="11"/>
                </a:cxn>
                <a:cxn ang="0">
                  <a:pos x="41" y="11"/>
                </a:cxn>
                <a:cxn ang="0">
                  <a:pos x="45" y="8"/>
                </a:cxn>
                <a:cxn ang="0">
                  <a:pos x="51" y="8"/>
                </a:cxn>
                <a:cxn ang="0">
                  <a:pos x="57" y="11"/>
                </a:cxn>
                <a:cxn ang="0">
                  <a:pos x="62" y="14"/>
                </a:cxn>
                <a:cxn ang="0">
                  <a:pos x="66" y="15"/>
                </a:cxn>
                <a:cxn ang="0">
                  <a:pos x="66" y="19"/>
                </a:cxn>
                <a:cxn ang="0">
                  <a:pos x="65" y="23"/>
                </a:cxn>
                <a:cxn ang="0">
                  <a:pos x="63" y="26"/>
                </a:cxn>
                <a:cxn ang="0">
                  <a:pos x="64" y="37"/>
                </a:cxn>
                <a:cxn ang="0">
                  <a:pos x="68" y="38"/>
                </a:cxn>
                <a:cxn ang="0">
                  <a:pos x="68" y="41"/>
                </a:cxn>
                <a:cxn ang="0">
                  <a:pos x="65" y="44"/>
                </a:cxn>
                <a:cxn ang="0">
                  <a:pos x="66" y="46"/>
                </a:cxn>
                <a:cxn ang="0">
                  <a:pos x="68" y="49"/>
                </a:cxn>
                <a:cxn ang="0">
                  <a:pos x="72" y="50"/>
                </a:cxn>
                <a:cxn ang="0">
                  <a:pos x="73" y="54"/>
                </a:cxn>
                <a:cxn ang="0">
                  <a:pos x="75" y="55"/>
                </a:cxn>
                <a:cxn ang="0">
                  <a:pos x="73" y="58"/>
                </a:cxn>
                <a:cxn ang="0">
                  <a:pos x="70" y="58"/>
                </a:cxn>
                <a:cxn ang="0">
                  <a:pos x="69" y="60"/>
                </a:cxn>
                <a:cxn ang="0">
                  <a:pos x="66" y="63"/>
                </a:cxn>
                <a:cxn ang="0">
                  <a:pos x="55" y="61"/>
                </a:cxn>
                <a:cxn ang="0">
                  <a:pos x="51" y="59"/>
                </a:cxn>
                <a:cxn ang="0">
                  <a:pos x="49" y="55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32" y="53"/>
                </a:cxn>
                <a:cxn ang="0">
                  <a:pos x="28" y="52"/>
                </a:cxn>
                <a:cxn ang="0">
                  <a:pos x="23" y="42"/>
                </a:cxn>
                <a:cxn ang="0">
                  <a:pos x="19" y="43"/>
                </a:cxn>
                <a:cxn ang="0">
                  <a:pos x="17" y="43"/>
                </a:cxn>
                <a:cxn ang="0">
                  <a:pos x="14" y="39"/>
                </a:cxn>
                <a:cxn ang="0">
                  <a:pos x="14" y="36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5" y="25"/>
                </a:cxn>
                <a:cxn ang="0">
                  <a:pos x="7" y="22"/>
                </a:cxn>
                <a:cxn ang="0">
                  <a:pos x="8" y="19"/>
                </a:cxn>
                <a:cxn ang="0">
                  <a:pos x="4" y="17"/>
                </a:cxn>
                <a:cxn ang="0">
                  <a:pos x="2" y="12"/>
                </a:cxn>
              </a:cxnLst>
              <a:rect l="0" t="0" r="r" b="b"/>
              <a:pathLst>
                <a:path w="75" h="63">
                  <a:moveTo>
                    <a:pt x="2" y="12"/>
                  </a:moveTo>
                  <a:cubicBezTo>
                    <a:pt x="1" y="10"/>
                    <a:pt x="1" y="10"/>
                    <a:pt x="1" y="9"/>
                  </a:cubicBezTo>
                  <a:cubicBezTo>
                    <a:pt x="1" y="7"/>
                    <a:pt x="0" y="4"/>
                    <a:pt x="0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4" y="4"/>
                    <a:pt x="4" y="5"/>
                  </a:cubicBezTo>
                  <a:cubicBezTo>
                    <a:pt x="6" y="6"/>
                    <a:pt x="9" y="4"/>
                    <a:pt x="9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7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9"/>
                    <a:pt x="19" y="10"/>
                  </a:cubicBezTo>
                  <a:cubicBezTo>
                    <a:pt x="20" y="11"/>
                    <a:pt x="24" y="11"/>
                    <a:pt x="24" y="12"/>
                  </a:cubicBezTo>
                  <a:cubicBezTo>
                    <a:pt x="24" y="13"/>
                    <a:pt x="28" y="15"/>
                    <a:pt x="30" y="15"/>
                  </a:cubicBezTo>
                  <a:cubicBezTo>
                    <a:pt x="32" y="15"/>
                    <a:pt x="37" y="14"/>
                    <a:pt x="37" y="13"/>
                  </a:cubicBezTo>
                  <a:cubicBezTo>
                    <a:pt x="37" y="13"/>
                    <a:pt x="37" y="12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1"/>
                    <a:pt x="41" y="11"/>
                  </a:cubicBezTo>
                  <a:cubicBezTo>
                    <a:pt x="41" y="11"/>
                    <a:pt x="43" y="8"/>
                    <a:pt x="45" y="8"/>
                  </a:cubicBezTo>
                  <a:cubicBezTo>
                    <a:pt x="46" y="8"/>
                    <a:pt x="49" y="8"/>
                    <a:pt x="51" y="8"/>
                  </a:cubicBezTo>
                  <a:cubicBezTo>
                    <a:pt x="53" y="9"/>
                    <a:pt x="56" y="10"/>
                    <a:pt x="57" y="11"/>
                  </a:cubicBezTo>
                  <a:cubicBezTo>
                    <a:pt x="58" y="11"/>
                    <a:pt x="61" y="14"/>
                    <a:pt x="62" y="14"/>
                  </a:cubicBezTo>
                  <a:cubicBezTo>
                    <a:pt x="63" y="15"/>
                    <a:pt x="65" y="15"/>
                    <a:pt x="66" y="15"/>
                  </a:cubicBezTo>
                  <a:cubicBezTo>
                    <a:pt x="66" y="15"/>
                    <a:pt x="66" y="17"/>
                    <a:pt x="66" y="19"/>
                  </a:cubicBezTo>
                  <a:cubicBezTo>
                    <a:pt x="66" y="21"/>
                    <a:pt x="65" y="22"/>
                    <a:pt x="65" y="23"/>
                  </a:cubicBezTo>
                  <a:cubicBezTo>
                    <a:pt x="65" y="24"/>
                    <a:pt x="63" y="25"/>
                    <a:pt x="63" y="26"/>
                  </a:cubicBezTo>
                  <a:cubicBezTo>
                    <a:pt x="63" y="27"/>
                    <a:pt x="64" y="36"/>
                    <a:pt x="64" y="37"/>
                  </a:cubicBezTo>
                  <a:cubicBezTo>
                    <a:pt x="64" y="37"/>
                    <a:pt x="68" y="37"/>
                    <a:pt x="68" y="38"/>
                  </a:cubicBezTo>
                  <a:cubicBezTo>
                    <a:pt x="68" y="39"/>
                    <a:pt x="68" y="40"/>
                    <a:pt x="68" y="41"/>
                  </a:cubicBezTo>
                  <a:cubicBezTo>
                    <a:pt x="68" y="41"/>
                    <a:pt x="64" y="43"/>
                    <a:pt x="65" y="44"/>
                  </a:cubicBezTo>
                  <a:cubicBezTo>
                    <a:pt x="65" y="44"/>
                    <a:pt x="65" y="45"/>
                    <a:pt x="66" y="46"/>
                  </a:cubicBezTo>
                  <a:cubicBezTo>
                    <a:pt x="66" y="47"/>
                    <a:pt x="67" y="49"/>
                    <a:pt x="68" y="49"/>
                  </a:cubicBezTo>
                  <a:cubicBezTo>
                    <a:pt x="69" y="49"/>
                    <a:pt x="71" y="50"/>
                    <a:pt x="72" y="50"/>
                  </a:cubicBezTo>
                  <a:cubicBezTo>
                    <a:pt x="72" y="51"/>
                    <a:pt x="73" y="53"/>
                    <a:pt x="73" y="54"/>
                  </a:cubicBezTo>
                  <a:cubicBezTo>
                    <a:pt x="73" y="54"/>
                    <a:pt x="75" y="54"/>
                    <a:pt x="75" y="55"/>
                  </a:cubicBezTo>
                  <a:cubicBezTo>
                    <a:pt x="75" y="55"/>
                    <a:pt x="74" y="57"/>
                    <a:pt x="73" y="58"/>
                  </a:cubicBezTo>
                  <a:cubicBezTo>
                    <a:pt x="73" y="58"/>
                    <a:pt x="71" y="58"/>
                    <a:pt x="70" y="58"/>
                  </a:cubicBezTo>
                  <a:cubicBezTo>
                    <a:pt x="69" y="59"/>
                    <a:pt x="69" y="60"/>
                    <a:pt x="69" y="6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3" y="63"/>
                    <a:pt x="57" y="62"/>
                    <a:pt x="55" y="61"/>
                  </a:cubicBezTo>
                  <a:cubicBezTo>
                    <a:pt x="53" y="61"/>
                    <a:pt x="52" y="61"/>
                    <a:pt x="51" y="59"/>
                  </a:cubicBezTo>
                  <a:cubicBezTo>
                    <a:pt x="51" y="58"/>
                    <a:pt x="50" y="55"/>
                    <a:pt x="49" y="55"/>
                  </a:cubicBezTo>
                  <a:cubicBezTo>
                    <a:pt x="48" y="55"/>
                    <a:pt x="44" y="56"/>
                    <a:pt x="43" y="56"/>
                  </a:cubicBezTo>
                  <a:cubicBezTo>
                    <a:pt x="42" y="57"/>
                    <a:pt x="37" y="57"/>
                    <a:pt x="36" y="56"/>
                  </a:cubicBezTo>
                  <a:cubicBezTo>
                    <a:pt x="35" y="55"/>
                    <a:pt x="33" y="53"/>
                    <a:pt x="32" y="53"/>
                  </a:cubicBezTo>
                  <a:cubicBezTo>
                    <a:pt x="31" y="52"/>
                    <a:pt x="29" y="53"/>
                    <a:pt x="28" y="52"/>
                  </a:cubicBezTo>
                  <a:cubicBezTo>
                    <a:pt x="26" y="50"/>
                    <a:pt x="24" y="43"/>
                    <a:pt x="23" y="42"/>
                  </a:cubicBezTo>
                  <a:cubicBezTo>
                    <a:pt x="22" y="42"/>
                    <a:pt x="21" y="43"/>
                    <a:pt x="19" y="43"/>
                  </a:cubicBezTo>
                  <a:cubicBezTo>
                    <a:pt x="18" y="43"/>
                    <a:pt x="18" y="43"/>
                    <a:pt x="17" y="4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6"/>
                    <a:pt x="14" y="36"/>
                  </a:cubicBezTo>
                  <a:cubicBezTo>
                    <a:pt x="14" y="35"/>
                    <a:pt x="13" y="34"/>
                    <a:pt x="13" y="33"/>
                  </a:cubicBezTo>
                  <a:cubicBezTo>
                    <a:pt x="12" y="32"/>
                    <a:pt x="9" y="31"/>
                    <a:pt x="7" y="30"/>
                  </a:cubicBezTo>
                  <a:cubicBezTo>
                    <a:pt x="7" y="30"/>
                    <a:pt x="5" y="26"/>
                    <a:pt x="5" y="25"/>
                  </a:cubicBezTo>
                  <a:cubicBezTo>
                    <a:pt x="5" y="24"/>
                    <a:pt x="6" y="22"/>
                    <a:pt x="7" y="22"/>
                  </a:cubicBezTo>
                  <a:cubicBezTo>
                    <a:pt x="7" y="21"/>
                    <a:pt x="8" y="19"/>
                    <a:pt x="8" y="19"/>
                  </a:cubicBezTo>
                  <a:cubicBezTo>
                    <a:pt x="8" y="18"/>
                    <a:pt x="5" y="17"/>
                    <a:pt x="4" y="17"/>
                  </a:cubicBezTo>
                  <a:cubicBezTo>
                    <a:pt x="3" y="17"/>
                    <a:pt x="3" y="14"/>
                    <a:pt x="2" y="1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3" name="Freeform 65"/>
            <p:cNvSpPr>
              <a:spLocks/>
            </p:cNvSpPr>
            <p:nvPr/>
          </p:nvSpPr>
          <p:spPr bwMode="auto">
            <a:xfrm>
              <a:off x="5805" y="2026"/>
              <a:ext cx="95" cy="64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3" y="7"/>
                </a:cxn>
                <a:cxn ang="0">
                  <a:pos x="15" y="13"/>
                </a:cxn>
                <a:cxn ang="0">
                  <a:pos x="24" y="4"/>
                </a:cxn>
                <a:cxn ang="0">
                  <a:pos x="36" y="0"/>
                </a:cxn>
                <a:cxn ang="0">
                  <a:pos x="40" y="11"/>
                </a:cxn>
                <a:cxn ang="0">
                  <a:pos x="37" y="12"/>
                </a:cxn>
                <a:cxn ang="0">
                  <a:pos x="37" y="15"/>
                </a:cxn>
                <a:cxn ang="0">
                  <a:pos x="25" y="19"/>
                </a:cxn>
                <a:cxn ang="0">
                  <a:pos x="18" y="23"/>
                </a:cxn>
                <a:cxn ang="0">
                  <a:pos x="12" y="24"/>
                </a:cxn>
                <a:cxn ang="0">
                  <a:pos x="4" y="26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2" y="11"/>
                </a:cxn>
              </a:cxnLst>
              <a:rect l="0" t="0" r="r" b="b"/>
              <a:pathLst>
                <a:path w="40" h="27">
                  <a:moveTo>
                    <a:pt x="2" y="11"/>
                  </a:moveTo>
                  <a:cubicBezTo>
                    <a:pt x="3" y="10"/>
                    <a:pt x="2" y="7"/>
                    <a:pt x="3" y="7"/>
                  </a:cubicBezTo>
                  <a:cubicBezTo>
                    <a:pt x="4" y="7"/>
                    <a:pt x="15" y="13"/>
                    <a:pt x="15" y="13"/>
                  </a:cubicBezTo>
                  <a:cubicBezTo>
                    <a:pt x="16" y="13"/>
                    <a:pt x="24" y="4"/>
                    <a:pt x="2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2"/>
                  </a:cubicBezTo>
                  <a:cubicBezTo>
                    <a:pt x="37" y="13"/>
                    <a:pt x="37" y="15"/>
                    <a:pt x="37" y="15"/>
                  </a:cubicBezTo>
                  <a:cubicBezTo>
                    <a:pt x="37" y="15"/>
                    <a:pt x="27" y="19"/>
                    <a:pt x="25" y="19"/>
                  </a:cubicBezTo>
                  <a:cubicBezTo>
                    <a:pt x="24" y="20"/>
                    <a:pt x="20" y="22"/>
                    <a:pt x="18" y="23"/>
                  </a:cubicBezTo>
                  <a:cubicBezTo>
                    <a:pt x="16" y="23"/>
                    <a:pt x="14" y="23"/>
                    <a:pt x="12" y="24"/>
                  </a:cubicBezTo>
                  <a:cubicBezTo>
                    <a:pt x="11" y="24"/>
                    <a:pt x="5" y="27"/>
                    <a:pt x="4" y="26"/>
                  </a:cubicBezTo>
                  <a:cubicBezTo>
                    <a:pt x="3" y="24"/>
                    <a:pt x="2" y="19"/>
                    <a:pt x="2" y="18"/>
                  </a:cubicBezTo>
                  <a:cubicBezTo>
                    <a:pt x="2" y="16"/>
                    <a:pt x="1" y="14"/>
                    <a:pt x="0" y="12"/>
                  </a:cubicBezTo>
                  <a:cubicBezTo>
                    <a:pt x="0" y="12"/>
                    <a:pt x="2" y="11"/>
                    <a:pt x="2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4" name="Freeform 66"/>
            <p:cNvSpPr>
              <a:spLocks/>
            </p:cNvSpPr>
            <p:nvPr/>
          </p:nvSpPr>
          <p:spPr bwMode="auto">
            <a:xfrm>
              <a:off x="5812" y="1804"/>
              <a:ext cx="29" cy="3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" y="6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12" y="10"/>
                </a:cxn>
                <a:cxn ang="0">
                  <a:pos x="7" y="12"/>
                </a:cxn>
                <a:cxn ang="0">
                  <a:pos x="4" y="8"/>
                </a:cxn>
              </a:cxnLst>
              <a:rect l="0" t="0" r="r" b="b"/>
              <a:pathLst>
                <a:path w="12" h="13">
                  <a:moveTo>
                    <a:pt x="4" y="8"/>
                  </a:moveTo>
                  <a:cubicBezTo>
                    <a:pt x="3" y="7"/>
                    <a:pt x="1" y="7"/>
                    <a:pt x="1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9" y="13"/>
                    <a:pt x="7" y="12"/>
                  </a:cubicBezTo>
                  <a:cubicBezTo>
                    <a:pt x="7" y="11"/>
                    <a:pt x="6" y="8"/>
                    <a:pt x="4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5" name="Freeform 67"/>
            <p:cNvSpPr>
              <a:spLocks/>
            </p:cNvSpPr>
            <p:nvPr/>
          </p:nvSpPr>
          <p:spPr bwMode="auto">
            <a:xfrm>
              <a:off x="5789" y="2094"/>
              <a:ext cx="97" cy="12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36"/>
                </a:cxn>
                <a:cxn ang="0">
                  <a:pos x="2" y="34"/>
                </a:cxn>
                <a:cxn ang="0">
                  <a:pos x="3" y="31"/>
                </a:cxn>
                <a:cxn ang="0">
                  <a:pos x="5" y="31"/>
                </a:cxn>
                <a:cxn ang="0">
                  <a:pos x="10" y="28"/>
                </a:cxn>
                <a:cxn ang="0">
                  <a:pos x="16" y="28"/>
                </a:cxn>
                <a:cxn ang="0">
                  <a:pos x="28" y="16"/>
                </a:cxn>
                <a:cxn ang="0">
                  <a:pos x="13" y="12"/>
                </a:cxn>
                <a:cxn ang="0">
                  <a:pos x="7" y="7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15" y="7"/>
                </a:cxn>
                <a:cxn ang="0">
                  <a:pos x="20" y="5"/>
                </a:cxn>
                <a:cxn ang="0">
                  <a:pos x="28" y="3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0" y="5"/>
                </a:cxn>
                <a:cxn ang="0">
                  <a:pos x="39" y="11"/>
                </a:cxn>
                <a:cxn ang="0">
                  <a:pos x="33" y="20"/>
                </a:cxn>
                <a:cxn ang="0">
                  <a:pos x="27" y="31"/>
                </a:cxn>
                <a:cxn ang="0">
                  <a:pos x="17" y="39"/>
                </a:cxn>
                <a:cxn ang="0">
                  <a:pos x="6" y="48"/>
                </a:cxn>
                <a:cxn ang="0">
                  <a:pos x="2" y="52"/>
                </a:cxn>
                <a:cxn ang="0">
                  <a:pos x="0" y="50"/>
                </a:cxn>
              </a:cxnLst>
              <a:rect l="0" t="0" r="r" b="b"/>
              <a:pathLst>
                <a:path w="41" h="52">
                  <a:moveTo>
                    <a:pt x="0" y="5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1"/>
                    <a:pt x="5" y="31"/>
                    <a:pt x="5" y="31"/>
                  </a:cubicBezTo>
                  <a:cubicBezTo>
                    <a:pt x="5" y="31"/>
                    <a:pt x="9" y="29"/>
                    <a:pt x="10" y="28"/>
                  </a:cubicBezTo>
                  <a:cubicBezTo>
                    <a:pt x="12" y="28"/>
                    <a:pt x="16" y="28"/>
                    <a:pt x="16" y="28"/>
                  </a:cubicBezTo>
                  <a:cubicBezTo>
                    <a:pt x="17" y="27"/>
                    <a:pt x="27" y="16"/>
                    <a:pt x="28" y="16"/>
                  </a:cubicBezTo>
                  <a:cubicBezTo>
                    <a:pt x="28" y="16"/>
                    <a:pt x="16" y="15"/>
                    <a:pt x="13" y="12"/>
                  </a:cubicBezTo>
                  <a:cubicBezTo>
                    <a:pt x="10" y="10"/>
                    <a:pt x="7" y="8"/>
                    <a:pt x="7" y="7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3"/>
                    <a:pt x="10" y="3"/>
                    <a:pt x="10" y="3"/>
                  </a:cubicBezTo>
                  <a:cubicBezTo>
                    <a:pt x="11" y="5"/>
                    <a:pt x="12" y="7"/>
                    <a:pt x="15" y="7"/>
                  </a:cubicBezTo>
                  <a:cubicBezTo>
                    <a:pt x="17" y="7"/>
                    <a:pt x="19" y="5"/>
                    <a:pt x="20" y="5"/>
                  </a:cubicBezTo>
                  <a:cubicBezTo>
                    <a:pt x="21" y="5"/>
                    <a:pt x="26" y="5"/>
                    <a:pt x="28" y="3"/>
                  </a:cubicBezTo>
                  <a:cubicBezTo>
                    <a:pt x="29" y="3"/>
                    <a:pt x="35" y="2"/>
                    <a:pt x="36" y="2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41" y="0"/>
                    <a:pt x="41" y="0"/>
                  </a:cubicBezTo>
                  <a:cubicBezTo>
                    <a:pt x="41" y="1"/>
                    <a:pt x="40" y="5"/>
                    <a:pt x="40" y="5"/>
                  </a:cubicBezTo>
                  <a:cubicBezTo>
                    <a:pt x="40" y="6"/>
                    <a:pt x="39" y="10"/>
                    <a:pt x="39" y="11"/>
                  </a:cubicBezTo>
                  <a:cubicBezTo>
                    <a:pt x="38" y="12"/>
                    <a:pt x="34" y="19"/>
                    <a:pt x="33" y="20"/>
                  </a:cubicBezTo>
                  <a:cubicBezTo>
                    <a:pt x="33" y="22"/>
                    <a:pt x="29" y="28"/>
                    <a:pt x="27" y="31"/>
                  </a:cubicBezTo>
                  <a:cubicBezTo>
                    <a:pt x="24" y="33"/>
                    <a:pt x="20" y="37"/>
                    <a:pt x="17" y="39"/>
                  </a:cubicBezTo>
                  <a:cubicBezTo>
                    <a:pt x="13" y="41"/>
                    <a:pt x="10" y="45"/>
                    <a:pt x="6" y="48"/>
                  </a:cubicBezTo>
                  <a:cubicBezTo>
                    <a:pt x="5" y="50"/>
                    <a:pt x="3" y="51"/>
                    <a:pt x="2" y="52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6" name="Freeform 68"/>
            <p:cNvSpPr>
              <a:spLocks/>
            </p:cNvSpPr>
            <p:nvPr/>
          </p:nvSpPr>
          <p:spPr bwMode="auto">
            <a:xfrm>
              <a:off x="5782" y="1778"/>
              <a:ext cx="61" cy="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3" y="4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4" y="9"/>
                </a:cxn>
                <a:cxn ang="0">
                  <a:pos x="26" y="10"/>
                </a:cxn>
                <a:cxn ang="0">
                  <a:pos x="25" y="12"/>
                </a:cxn>
                <a:cxn ang="0">
                  <a:pos x="20" y="11"/>
                </a:cxn>
                <a:cxn ang="0">
                  <a:pos x="19" y="11"/>
                </a:cxn>
                <a:cxn ang="0">
                  <a:pos x="13" y="12"/>
                </a:cxn>
                <a:cxn ang="0">
                  <a:pos x="10" y="10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5" y="5"/>
                </a:cxn>
                <a:cxn ang="0">
                  <a:pos x="0" y="2"/>
                </a:cxn>
              </a:cxnLst>
              <a:rect l="0" t="0" r="r" b="b"/>
              <a:pathLst>
                <a:path w="26" h="13">
                  <a:moveTo>
                    <a:pt x="0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2" y="0"/>
                    <a:pt x="7" y="1"/>
                    <a:pt x="8" y="1"/>
                  </a:cubicBezTo>
                  <a:cubicBezTo>
                    <a:pt x="9" y="2"/>
                    <a:pt x="12" y="3"/>
                    <a:pt x="13" y="4"/>
                  </a:cubicBezTo>
                  <a:cubicBezTo>
                    <a:pt x="14" y="5"/>
                    <a:pt x="14" y="5"/>
                    <a:pt x="16" y="5"/>
                  </a:cubicBezTo>
                  <a:cubicBezTo>
                    <a:pt x="17" y="5"/>
                    <a:pt x="18" y="5"/>
                    <a:pt x="19" y="5"/>
                  </a:cubicBezTo>
                  <a:cubicBezTo>
                    <a:pt x="20" y="5"/>
                    <a:pt x="24" y="8"/>
                    <a:pt x="24" y="9"/>
                  </a:cubicBezTo>
                  <a:cubicBezTo>
                    <a:pt x="25" y="9"/>
                    <a:pt x="25" y="9"/>
                    <a:pt x="26" y="10"/>
                  </a:cubicBezTo>
                  <a:cubicBezTo>
                    <a:pt x="26" y="10"/>
                    <a:pt x="26" y="12"/>
                    <a:pt x="25" y="12"/>
                  </a:cubicBezTo>
                  <a:cubicBezTo>
                    <a:pt x="23" y="12"/>
                    <a:pt x="21" y="10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7" y="12"/>
                    <a:pt x="15" y="13"/>
                    <a:pt x="13" y="12"/>
                  </a:cubicBezTo>
                  <a:cubicBezTo>
                    <a:pt x="12" y="12"/>
                    <a:pt x="11" y="10"/>
                    <a:pt x="10" y="10"/>
                  </a:cubicBezTo>
                  <a:cubicBezTo>
                    <a:pt x="10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7"/>
                    <a:pt x="6" y="6"/>
                    <a:pt x="5" y="5"/>
                  </a:cubicBezTo>
                  <a:cubicBezTo>
                    <a:pt x="4" y="4"/>
                    <a:pt x="1" y="3"/>
                    <a:pt x="0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7" name="Freeform 69"/>
            <p:cNvSpPr>
              <a:spLocks/>
            </p:cNvSpPr>
            <p:nvPr/>
          </p:nvSpPr>
          <p:spPr bwMode="auto">
            <a:xfrm>
              <a:off x="5770" y="1846"/>
              <a:ext cx="90" cy="83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24" y="1"/>
                </a:cxn>
                <a:cxn ang="0">
                  <a:pos x="26" y="6"/>
                </a:cxn>
                <a:cxn ang="0">
                  <a:pos x="29" y="8"/>
                </a:cxn>
                <a:cxn ang="0">
                  <a:pos x="28" y="11"/>
                </a:cxn>
                <a:cxn ang="0">
                  <a:pos x="26" y="14"/>
                </a:cxn>
                <a:cxn ang="0">
                  <a:pos x="29" y="19"/>
                </a:cxn>
                <a:cxn ang="0">
                  <a:pos x="34" y="22"/>
                </a:cxn>
                <a:cxn ang="0">
                  <a:pos x="35" y="24"/>
                </a:cxn>
                <a:cxn ang="0">
                  <a:pos x="35" y="28"/>
                </a:cxn>
                <a:cxn ang="0">
                  <a:pos x="38" y="32"/>
                </a:cxn>
                <a:cxn ang="0">
                  <a:pos x="38" y="32"/>
                </a:cxn>
                <a:cxn ang="0">
                  <a:pos x="36" y="32"/>
                </a:cxn>
                <a:cxn ang="0">
                  <a:pos x="33" y="32"/>
                </a:cxn>
                <a:cxn ang="0">
                  <a:pos x="29" y="35"/>
                </a:cxn>
                <a:cxn ang="0">
                  <a:pos x="22" y="35"/>
                </a:cxn>
                <a:cxn ang="0">
                  <a:pos x="6" y="24"/>
                </a:cxn>
              </a:cxnLst>
              <a:rect l="0" t="0" r="r" b="b"/>
              <a:pathLst>
                <a:path w="38" h="35">
                  <a:moveTo>
                    <a:pt x="6" y="24"/>
                  </a:moveTo>
                  <a:cubicBezTo>
                    <a:pt x="6" y="23"/>
                    <a:pt x="2" y="23"/>
                    <a:pt x="2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9" y="13"/>
                    <a:pt x="9" y="11"/>
                  </a:cubicBezTo>
                  <a:cubicBezTo>
                    <a:pt x="9" y="10"/>
                    <a:pt x="9" y="5"/>
                    <a:pt x="10" y="5"/>
                  </a:cubicBezTo>
                  <a:cubicBezTo>
                    <a:pt x="11" y="5"/>
                    <a:pt x="12" y="2"/>
                    <a:pt x="14" y="2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3"/>
                    <a:pt x="25" y="5"/>
                    <a:pt x="26" y="6"/>
                  </a:cubicBezTo>
                  <a:cubicBezTo>
                    <a:pt x="27" y="6"/>
                    <a:pt x="29" y="7"/>
                    <a:pt x="29" y="8"/>
                  </a:cubicBezTo>
                  <a:cubicBezTo>
                    <a:pt x="29" y="8"/>
                    <a:pt x="29" y="10"/>
                    <a:pt x="28" y="11"/>
                  </a:cubicBezTo>
                  <a:cubicBezTo>
                    <a:pt x="27" y="11"/>
                    <a:pt x="26" y="13"/>
                    <a:pt x="26" y="14"/>
                  </a:cubicBezTo>
                  <a:cubicBezTo>
                    <a:pt x="26" y="15"/>
                    <a:pt x="28" y="19"/>
                    <a:pt x="29" y="19"/>
                  </a:cubicBezTo>
                  <a:cubicBezTo>
                    <a:pt x="30" y="20"/>
                    <a:pt x="33" y="21"/>
                    <a:pt x="34" y="22"/>
                  </a:cubicBezTo>
                  <a:cubicBezTo>
                    <a:pt x="34" y="23"/>
                    <a:pt x="35" y="24"/>
                    <a:pt x="35" y="24"/>
                  </a:cubicBezTo>
                  <a:cubicBezTo>
                    <a:pt x="35" y="25"/>
                    <a:pt x="35" y="28"/>
                    <a:pt x="35" y="28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6" y="32"/>
                    <a:pt x="34" y="31"/>
                    <a:pt x="33" y="32"/>
                  </a:cubicBezTo>
                  <a:cubicBezTo>
                    <a:pt x="31" y="32"/>
                    <a:pt x="30" y="35"/>
                    <a:pt x="29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6" y="24"/>
                    <a:pt x="6" y="24"/>
                    <a:pt x="6" y="24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8" name="Freeform 70"/>
            <p:cNvSpPr>
              <a:spLocks/>
            </p:cNvSpPr>
            <p:nvPr/>
          </p:nvSpPr>
          <p:spPr bwMode="auto">
            <a:xfrm>
              <a:off x="5713" y="2073"/>
              <a:ext cx="142" cy="99"/>
            </a:xfrm>
            <a:custGeom>
              <a:avLst/>
              <a:gdLst/>
              <a:ahLst/>
              <a:cxnLst>
                <a:cxn ang="0">
                  <a:pos x="5" y="28"/>
                </a:cxn>
                <a:cxn ang="0">
                  <a:pos x="1" y="27"/>
                </a:cxn>
                <a:cxn ang="0">
                  <a:pos x="1" y="23"/>
                </a:cxn>
                <a:cxn ang="0">
                  <a:pos x="5" y="23"/>
                </a:cxn>
                <a:cxn ang="0">
                  <a:pos x="7" y="15"/>
                </a:cxn>
                <a:cxn ang="0">
                  <a:pos x="9" y="14"/>
                </a:cxn>
                <a:cxn ang="0">
                  <a:pos x="10" y="9"/>
                </a:cxn>
                <a:cxn ang="0">
                  <a:pos x="13" y="6"/>
                </a:cxn>
                <a:cxn ang="0">
                  <a:pos x="15" y="1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2" y="3"/>
                </a:cxn>
                <a:cxn ang="0">
                  <a:pos x="36" y="7"/>
                </a:cxn>
                <a:cxn ang="0">
                  <a:pos x="36" y="11"/>
                </a:cxn>
                <a:cxn ang="0">
                  <a:pos x="35" y="14"/>
                </a:cxn>
                <a:cxn ang="0">
                  <a:pos x="40" y="14"/>
                </a:cxn>
                <a:cxn ang="0">
                  <a:pos x="39" y="16"/>
                </a:cxn>
                <a:cxn ang="0">
                  <a:pos x="45" y="21"/>
                </a:cxn>
                <a:cxn ang="0">
                  <a:pos x="59" y="25"/>
                </a:cxn>
                <a:cxn ang="0">
                  <a:pos x="48" y="37"/>
                </a:cxn>
                <a:cxn ang="0">
                  <a:pos x="42" y="37"/>
                </a:cxn>
                <a:cxn ang="0">
                  <a:pos x="37" y="40"/>
                </a:cxn>
                <a:cxn ang="0">
                  <a:pos x="35" y="40"/>
                </a:cxn>
                <a:cxn ang="0">
                  <a:pos x="34" y="41"/>
                </a:cxn>
                <a:cxn ang="0">
                  <a:pos x="31" y="40"/>
                </a:cxn>
                <a:cxn ang="0">
                  <a:pos x="26" y="42"/>
                </a:cxn>
                <a:cxn ang="0">
                  <a:pos x="22" y="42"/>
                </a:cxn>
                <a:cxn ang="0">
                  <a:pos x="17" y="39"/>
                </a:cxn>
                <a:cxn ang="0">
                  <a:pos x="13" y="38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1" y="33"/>
                </a:cxn>
                <a:cxn ang="0">
                  <a:pos x="10" y="31"/>
                </a:cxn>
                <a:cxn ang="0">
                  <a:pos x="5" y="28"/>
                </a:cxn>
              </a:cxnLst>
              <a:rect l="0" t="0" r="r" b="b"/>
              <a:pathLst>
                <a:path w="60" h="42">
                  <a:moveTo>
                    <a:pt x="5" y="28"/>
                  </a:moveTo>
                  <a:cubicBezTo>
                    <a:pt x="4" y="27"/>
                    <a:pt x="2" y="27"/>
                    <a:pt x="1" y="27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2" y="22"/>
                    <a:pt x="4" y="24"/>
                    <a:pt x="5" y="23"/>
                  </a:cubicBezTo>
                  <a:cubicBezTo>
                    <a:pt x="6" y="22"/>
                    <a:pt x="7" y="17"/>
                    <a:pt x="7" y="15"/>
                  </a:cubicBezTo>
                  <a:cubicBezTo>
                    <a:pt x="7" y="13"/>
                    <a:pt x="9" y="14"/>
                    <a:pt x="9" y="14"/>
                  </a:cubicBezTo>
                  <a:cubicBezTo>
                    <a:pt x="9" y="14"/>
                    <a:pt x="9" y="11"/>
                    <a:pt x="10" y="9"/>
                  </a:cubicBezTo>
                  <a:cubicBezTo>
                    <a:pt x="11" y="7"/>
                    <a:pt x="13" y="7"/>
                    <a:pt x="13" y="6"/>
                  </a:cubicBezTo>
                  <a:cubicBezTo>
                    <a:pt x="14" y="6"/>
                    <a:pt x="14" y="2"/>
                    <a:pt x="15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6" y="0"/>
                    <a:pt x="26" y="0"/>
                  </a:cubicBezTo>
                  <a:cubicBezTo>
                    <a:pt x="27" y="0"/>
                    <a:pt x="31" y="2"/>
                    <a:pt x="32" y="3"/>
                  </a:cubicBezTo>
                  <a:cubicBezTo>
                    <a:pt x="33" y="3"/>
                    <a:pt x="35" y="5"/>
                    <a:pt x="36" y="7"/>
                  </a:cubicBezTo>
                  <a:cubicBezTo>
                    <a:pt x="37" y="9"/>
                    <a:pt x="36" y="9"/>
                    <a:pt x="36" y="11"/>
                  </a:cubicBezTo>
                  <a:cubicBezTo>
                    <a:pt x="35" y="12"/>
                    <a:pt x="35" y="13"/>
                    <a:pt x="35" y="14"/>
                  </a:cubicBezTo>
                  <a:cubicBezTo>
                    <a:pt x="36" y="15"/>
                    <a:pt x="40" y="14"/>
                    <a:pt x="40" y="14"/>
                  </a:cubicBezTo>
                  <a:cubicBezTo>
                    <a:pt x="40" y="14"/>
                    <a:pt x="39" y="15"/>
                    <a:pt x="39" y="16"/>
                  </a:cubicBezTo>
                  <a:cubicBezTo>
                    <a:pt x="39" y="17"/>
                    <a:pt x="42" y="19"/>
                    <a:pt x="45" y="21"/>
                  </a:cubicBezTo>
                  <a:cubicBezTo>
                    <a:pt x="48" y="24"/>
                    <a:pt x="60" y="25"/>
                    <a:pt x="59" y="25"/>
                  </a:cubicBezTo>
                  <a:cubicBezTo>
                    <a:pt x="59" y="25"/>
                    <a:pt x="49" y="36"/>
                    <a:pt x="48" y="37"/>
                  </a:cubicBezTo>
                  <a:cubicBezTo>
                    <a:pt x="47" y="37"/>
                    <a:pt x="44" y="37"/>
                    <a:pt x="42" y="37"/>
                  </a:cubicBezTo>
                  <a:cubicBezTo>
                    <a:pt x="41" y="38"/>
                    <a:pt x="37" y="40"/>
                    <a:pt x="37" y="40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1"/>
                    <a:pt x="34" y="41"/>
                  </a:cubicBezTo>
                  <a:cubicBezTo>
                    <a:pt x="33" y="41"/>
                    <a:pt x="32" y="39"/>
                    <a:pt x="31" y="40"/>
                  </a:cubicBezTo>
                  <a:cubicBezTo>
                    <a:pt x="30" y="40"/>
                    <a:pt x="26" y="42"/>
                    <a:pt x="26" y="42"/>
                  </a:cubicBezTo>
                  <a:cubicBezTo>
                    <a:pt x="26" y="42"/>
                    <a:pt x="23" y="42"/>
                    <a:pt x="22" y="42"/>
                  </a:cubicBezTo>
                  <a:cubicBezTo>
                    <a:pt x="20" y="42"/>
                    <a:pt x="17" y="39"/>
                    <a:pt x="17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3"/>
                    <a:pt x="10" y="32"/>
                    <a:pt x="10" y="31"/>
                  </a:cubicBezTo>
                  <a:cubicBezTo>
                    <a:pt x="10" y="30"/>
                    <a:pt x="7" y="29"/>
                    <a:pt x="5" y="2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59" name="Freeform 71"/>
            <p:cNvSpPr>
              <a:spLocks/>
            </p:cNvSpPr>
            <p:nvPr/>
          </p:nvSpPr>
          <p:spPr bwMode="auto">
            <a:xfrm>
              <a:off x="5749" y="2040"/>
              <a:ext cx="63" cy="66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0" y="15"/>
                </a:cxn>
                <a:cxn ang="0">
                  <a:pos x="2" y="6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8"/>
                </a:cxn>
                <a:cxn ang="0">
                  <a:pos x="18" y="12"/>
                </a:cxn>
                <a:cxn ang="0">
                  <a:pos x="25" y="21"/>
                </a:cxn>
                <a:cxn ang="0">
                  <a:pos x="25" y="23"/>
                </a:cxn>
                <a:cxn ang="0">
                  <a:pos x="27" y="26"/>
                </a:cxn>
                <a:cxn ang="0">
                  <a:pos x="25" y="27"/>
                </a:cxn>
                <a:cxn ang="0">
                  <a:pos x="20" y="27"/>
                </a:cxn>
                <a:cxn ang="0">
                  <a:pos x="21" y="24"/>
                </a:cxn>
                <a:cxn ang="0">
                  <a:pos x="21" y="21"/>
                </a:cxn>
                <a:cxn ang="0">
                  <a:pos x="17" y="17"/>
                </a:cxn>
                <a:cxn ang="0">
                  <a:pos x="11" y="14"/>
                </a:cxn>
                <a:cxn ang="0">
                  <a:pos x="7" y="14"/>
                </a:cxn>
                <a:cxn ang="0">
                  <a:pos x="5" y="15"/>
                </a:cxn>
              </a:cxnLst>
              <a:rect l="0" t="0" r="r" b="b"/>
              <a:pathLst>
                <a:path w="27" h="28">
                  <a:moveTo>
                    <a:pt x="5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9"/>
                    <a:pt x="2" y="6"/>
                  </a:cubicBezTo>
                  <a:cubicBezTo>
                    <a:pt x="2" y="2"/>
                    <a:pt x="5" y="1"/>
                    <a:pt x="6" y="1"/>
                  </a:cubicBezTo>
                  <a:cubicBezTo>
                    <a:pt x="7" y="1"/>
                    <a:pt x="8" y="0"/>
                    <a:pt x="8" y="0"/>
                  </a:cubicBezTo>
                  <a:cubicBezTo>
                    <a:pt x="9" y="2"/>
                    <a:pt x="10" y="7"/>
                    <a:pt x="11" y="8"/>
                  </a:cubicBezTo>
                  <a:cubicBezTo>
                    <a:pt x="13" y="9"/>
                    <a:pt x="18" y="12"/>
                    <a:pt x="18" y="12"/>
                  </a:cubicBezTo>
                  <a:cubicBezTo>
                    <a:pt x="18" y="13"/>
                    <a:pt x="25" y="20"/>
                    <a:pt x="25" y="21"/>
                  </a:cubicBezTo>
                  <a:cubicBezTo>
                    <a:pt x="26" y="21"/>
                    <a:pt x="26" y="23"/>
                    <a:pt x="25" y="23"/>
                  </a:cubicBezTo>
                  <a:cubicBezTo>
                    <a:pt x="25" y="23"/>
                    <a:pt x="26" y="24"/>
                    <a:pt x="27" y="26"/>
                  </a:cubicBezTo>
                  <a:cubicBezTo>
                    <a:pt x="27" y="26"/>
                    <a:pt x="25" y="26"/>
                    <a:pt x="25" y="27"/>
                  </a:cubicBezTo>
                  <a:cubicBezTo>
                    <a:pt x="25" y="27"/>
                    <a:pt x="21" y="28"/>
                    <a:pt x="20" y="27"/>
                  </a:cubicBezTo>
                  <a:cubicBezTo>
                    <a:pt x="20" y="26"/>
                    <a:pt x="20" y="25"/>
                    <a:pt x="21" y="24"/>
                  </a:cubicBezTo>
                  <a:cubicBezTo>
                    <a:pt x="21" y="23"/>
                    <a:pt x="22" y="23"/>
                    <a:pt x="21" y="21"/>
                  </a:cubicBezTo>
                  <a:cubicBezTo>
                    <a:pt x="20" y="19"/>
                    <a:pt x="18" y="17"/>
                    <a:pt x="17" y="17"/>
                  </a:cubicBezTo>
                  <a:cubicBezTo>
                    <a:pt x="16" y="16"/>
                    <a:pt x="12" y="14"/>
                    <a:pt x="11" y="14"/>
                  </a:cubicBezTo>
                  <a:cubicBezTo>
                    <a:pt x="11" y="14"/>
                    <a:pt x="8" y="14"/>
                    <a:pt x="7" y="14"/>
                  </a:cubicBezTo>
                  <a:cubicBezTo>
                    <a:pt x="6" y="14"/>
                    <a:pt x="5" y="15"/>
                    <a:pt x="5" y="1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0" name="Freeform 72"/>
            <p:cNvSpPr>
              <a:spLocks/>
            </p:cNvSpPr>
            <p:nvPr/>
          </p:nvSpPr>
          <p:spPr bwMode="auto">
            <a:xfrm>
              <a:off x="5741" y="1846"/>
              <a:ext cx="62" cy="52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0" y="21"/>
                </a:cxn>
                <a:cxn ang="0">
                  <a:pos x="1" y="19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10" y="2"/>
                </a:cxn>
                <a:cxn ang="0">
                  <a:pos x="12" y="3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2" y="5"/>
                </a:cxn>
                <a:cxn ang="0">
                  <a:pos x="21" y="11"/>
                </a:cxn>
                <a:cxn ang="0">
                  <a:pos x="19" y="13"/>
                </a:cxn>
                <a:cxn ang="0">
                  <a:pos x="12" y="18"/>
                </a:cxn>
                <a:cxn ang="0">
                  <a:pos x="4" y="22"/>
                </a:cxn>
              </a:cxnLst>
              <a:rect l="0" t="0" r="r" b="b"/>
              <a:pathLst>
                <a:path w="26" h="22">
                  <a:moveTo>
                    <a:pt x="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2" y="18"/>
                    <a:pt x="2" y="18"/>
                  </a:cubicBezTo>
                  <a:cubicBezTo>
                    <a:pt x="2" y="17"/>
                    <a:pt x="4" y="15"/>
                    <a:pt x="4" y="14"/>
                  </a:cubicBezTo>
                  <a:cubicBezTo>
                    <a:pt x="4" y="13"/>
                    <a:pt x="3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3" y="6"/>
                    <a:pt x="3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10" y="2"/>
                    <a:pt x="12" y="2"/>
                    <a:pt x="12" y="3"/>
                  </a:cubicBezTo>
                  <a:cubicBezTo>
                    <a:pt x="13" y="4"/>
                    <a:pt x="18" y="2"/>
                    <a:pt x="19" y="2"/>
                  </a:cubicBezTo>
                  <a:cubicBezTo>
                    <a:pt x="21" y="1"/>
                    <a:pt x="23" y="0"/>
                    <a:pt x="24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2"/>
                    <a:pt x="23" y="5"/>
                    <a:pt x="22" y="5"/>
                  </a:cubicBezTo>
                  <a:cubicBezTo>
                    <a:pt x="21" y="6"/>
                    <a:pt x="21" y="10"/>
                    <a:pt x="21" y="11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4" y="22"/>
                    <a:pt x="4" y="22"/>
                    <a:pt x="4" y="22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1" name="Freeform 73"/>
            <p:cNvSpPr>
              <a:spLocks/>
            </p:cNvSpPr>
            <p:nvPr/>
          </p:nvSpPr>
          <p:spPr bwMode="auto">
            <a:xfrm>
              <a:off x="5737" y="1872"/>
              <a:ext cx="14" cy="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7"/>
                </a:cxn>
              </a:cxnLst>
              <a:rect l="0" t="0" r="r" b="b"/>
              <a:pathLst>
                <a:path w="6" h="8">
                  <a:moveTo>
                    <a:pt x="0" y="7"/>
                  </a:move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4" y="6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2" name="Freeform 74"/>
            <p:cNvSpPr>
              <a:spLocks/>
            </p:cNvSpPr>
            <p:nvPr/>
          </p:nvSpPr>
          <p:spPr bwMode="auto">
            <a:xfrm>
              <a:off x="5734" y="1889"/>
              <a:ext cx="38" cy="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4"/>
                </a:cxn>
                <a:cxn ang="0">
                  <a:pos x="15" y="0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9" y="8"/>
                </a:cxn>
                <a:cxn ang="0">
                  <a:pos x="12" y="12"/>
                </a:cxn>
                <a:cxn ang="0">
                  <a:pos x="8" y="15"/>
                </a:cxn>
                <a:cxn ang="0">
                  <a:pos x="4" y="17"/>
                </a:cxn>
                <a:cxn ang="0">
                  <a:pos x="0" y="17"/>
                </a:cxn>
              </a:cxnLst>
              <a:rect l="0" t="0" r="r" b="b"/>
              <a:pathLst>
                <a:path w="16" h="17">
                  <a:moveTo>
                    <a:pt x="0" y="1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3" y="4"/>
                    <a:pt x="3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9" y="7"/>
                    <a:pt x="9" y="8"/>
                  </a:cubicBezTo>
                  <a:cubicBezTo>
                    <a:pt x="8" y="8"/>
                    <a:pt x="12" y="12"/>
                    <a:pt x="12" y="12"/>
                  </a:cubicBezTo>
                  <a:cubicBezTo>
                    <a:pt x="12" y="12"/>
                    <a:pt x="10" y="14"/>
                    <a:pt x="8" y="15"/>
                  </a:cubicBezTo>
                  <a:cubicBezTo>
                    <a:pt x="7" y="15"/>
                    <a:pt x="5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3" name="Freeform 75"/>
            <p:cNvSpPr>
              <a:spLocks/>
            </p:cNvSpPr>
            <p:nvPr/>
          </p:nvSpPr>
          <p:spPr bwMode="auto">
            <a:xfrm>
              <a:off x="5725" y="1889"/>
              <a:ext cx="19" cy="4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6" y="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0" y="9"/>
                </a:cxn>
                <a:cxn ang="0">
                  <a:pos x="1" y="8"/>
                </a:cxn>
              </a:cxnLst>
              <a:rect l="0" t="0" r="r" b="b"/>
              <a:pathLst>
                <a:path w="8" h="17">
                  <a:moveTo>
                    <a:pt x="1" y="8"/>
                  </a:moveTo>
                  <a:cubicBezTo>
                    <a:pt x="2" y="7"/>
                    <a:pt x="4" y="3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4"/>
                    <a:pt x="6" y="6"/>
                    <a:pt x="6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4" name="Freeform 76"/>
            <p:cNvSpPr>
              <a:spLocks/>
            </p:cNvSpPr>
            <p:nvPr/>
          </p:nvSpPr>
          <p:spPr bwMode="auto">
            <a:xfrm>
              <a:off x="5725" y="2163"/>
              <a:ext cx="71" cy="8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2" y="1"/>
                </a:cxn>
                <a:cxn ang="0">
                  <a:pos x="17" y="4"/>
                </a:cxn>
                <a:cxn ang="0">
                  <a:pos x="22" y="4"/>
                </a:cxn>
                <a:cxn ang="0">
                  <a:pos x="26" y="2"/>
                </a:cxn>
                <a:cxn ang="0">
                  <a:pos x="29" y="3"/>
                </a:cxn>
                <a:cxn ang="0">
                  <a:pos x="30" y="2"/>
                </a:cxn>
                <a:cxn ang="0">
                  <a:pos x="29" y="5"/>
                </a:cxn>
                <a:cxn ang="0">
                  <a:pos x="27" y="7"/>
                </a:cxn>
                <a:cxn ang="0">
                  <a:pos x="27" y="21"/>
                </a:cxn>
                <a:cxn ang="0">
                  <a:pos x="29" y="23"/>
                </a:cxn>
                <a:cxn ang="0">
                  <a:pos x="26" y="28"/>
                </a:cxn>
                <a:cxn ang="0">
                  <a:pos x="22" y="35"/>
                </a:cxn>
                <a:cxn ang="0">
                  <a:pos x="21" y="36"/>
                </a:cxn>
                <a:cxn ang="0">
                  <a:pos x="16" y="32"/>
                </a:cxn>
                <a:cxn ang="0">
                  <a:pos x="14" y="29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4" y="10"/>
                </a:cxn>
                <a:cxn ang="0">
                  <a:pos x="2" y="5"/>
                </a:cxn>
                <a:cxn ang="0">
                  <a:pos x="0" y="1"/>
                </a:cxn>
              </a:cxnLst>
              <a:rect l="0" t="0" r="r" b="b"/>
              <a:pathLst>
                <a:path w="30" h="36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6" y="4"/>
                    <a:pt x="17" y="4"/>
                  </a:cubicBezTo>
                  <a:cubicBezTo>
                    <a:pt x="18" y="4"/>
                    <a:pt x="22" y="4"/>
                    <a:pt x="22" y="4"/>
                  </a:cubicBezTo>
                  <a:cubicBezTo>
                    <a:pt x="22" y="4"/>
                    <a:pt x="25" y="2"/>
                    <a:pt x="26" y="2"/>
                  </a:cubicBezTo>
                  <a:cubicBezTo>
                    <a:pt x="27" y="1"/>
                    <a:pt x="28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5"/>
                    <a:pt x="27" y="26"/>
                    <a:pt x="26" y="28"/>
                  </a:cubicBezTo>
                  <a:cubicBezTo>
                    <a:pt x="24" y="30"/>
                    <a:pt x="22" y="34"/>
                    <a:pt x="22" y="35"/>
                  </a:cubicBezTo>
                  <a:cubicBezTo>
                    <a:pt x="22" y="35"/>
                    <a:pt x="21" y="35"/>
                    <a:pt x="21" y="36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29"/>
                    <a:pt x="14" y="29"/>
                  </a:cubicBezTo>
                  <a:cubicBezTo>
                    <a:pt x="13" y="28"/>
                    <a:pt x="0" y="21"/>
                    <a:pt x="0" y="21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0" y="16"/>
                    <a:pt x="3" y="12"/>
                    <a:pt x="4" y="10"/>
                  </a:cubicBezTo>
                  <a:cubicBezTo>
                    <a:pt x="4" y="8"/>
                    <a:pt x="3" y="6"/>
                    <a:pt x="2" y="5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5" name="Freeform 77"/>
            <p:cNvSpPr>
              <a:spLocks/>
            </p:cNvSpPr>
            <p:nvPr/>
          </p:nvSpPr>
          <p:spPr bwMode="auto">
            <a:xfrm>
              <a:off x="5716" y="2293"/>
              <a:ext cx="28" cy="7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1"/>
                </a:cxn>
                <a:cxn ang="0">
                  <a:pos x="1" y="6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8"/>
                </a:cxn>
                <a:cxn ang="0">
                  <a:pos x="7" y="9"/>
                </a:cxn>
                <a:cxn ang="0">
                  <a:pos x="6" y="14"/>
                </a:cxn>
                <a:cxn ang="0">
                  <a:pos x="8" y="15"/>
                </a:cxn>
                <a:cxn ang="0">
                  <a:pos x="11" y="20"/>
                </a:cxn>
                <a:cxn ang="0">
                  <a:pos x="11" y="25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5" y="25"/>
                </a:cxn>
                <a:cxn ang="0">
                  <a:pos x="6" y="19"/>
                </a:cxn>
                <a:cxn ang="0">
                  <a:pos x="3" y="20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4"/>
                </a:cxn>
              </a:cxnLst>
              <a:rect l="0" t="0" r="r" b="b"/>
              <a:pathLst>
                <a:path w="12" h="30">
                  <a:moveTo>
                    <a:pt x="0" y="14"/>
                  </a:moveTo>
                  <a:cubicBezTo>
                    <a:pt x="1" y="12"/>
                    <a:pt x="2" y="12"/>
                    <a:pt x="2" y="11"/>
                  </a:cubicBezTo>
                  <a:cubicBezTo>
                    <a:pt x="2" y="10"/>
                    <a:pt x="1" y="7"/>
                    <a:pt x="1" y="6"/>
                  </a:cubicBezTo>
                  <a:cubicBezTo>
                    <a:pt x="2" y="5"/>
                    <a:pt x="2" y="4"/>
                    <a:pt x="2" y="2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8" y="8"/>
                    <a:pt x="8" y="8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9"/>
                    <a:pt x="6" y="14"/>
                    <a:pt x="6" y="14"/>
                  </a:cubicBezTo>
                  <a:cubicBezTo>
                    <a:pt x="6" y="15"/>
                    <a:pt x="7" y="14"/>
                    <a:pt x="8" y="15"/>
                  </a:cubicBezTo>
                  <a:cubicBezTo>
                    <a:pt x="9" y="16"/>
                    <a:pt x="11" y="19"/>
                    <a:pt x="11" y="20"/>
                  </a:cubicBezTo>
                  <a:cubicBezTo>
                    <a:pt x="12" y="21"/>
                    <a:pt x="11" y="25"/>
                    <a:pt x="11" y="25"/>
                  </a:cubicBezTo>
                  <a:cubicBezTo>
                    <a:pt x="11" y="25"/>
                    <a:pt x="10" y="26"/>
                    <a:pt x="10" y="26"/>
                  </a:cubicBezTo>
                  <a:cubicBezTo>
                    <a:pt x="9" y="27"/>
                    <a:pt x="10" y="29"/>
                    <a:pt x="9" y="30"/>
                  </a:cubicBezTo>
                  <a:cubicBezTo>
                    <a:pt x="8" y="30"/>
                    <a:pt x="5" y="26"/>
                    <a:pt x="5" y="25"/>
                  </a:cubicBezTo>
                  <a:cubicBezTo>
                    <a:pt x="5" y="24"/>
                    <a:pt x="7" y="20"/>
                    <a:pt x="6" y="19"/>
                  </a:cubicBezTo>
                  <a:cubicBezTo>
                    <a:pt x="6" y="18"/>
                    <a:pt x="4" y="20"/>
                    <a:pt x="3" y="20"/>
                  </a:cubicBezTo>
                  <a:cubicBezTo>
                    <a:pt x="2" y="20"/>
                    <a:pt x="3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5"/>
                    <a:pt x="0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6" name="Freeform 78"/>
            <p:cNvSpPr>
              <a:spLocks/>
            </p:cNvSpPr>
            <p:nvPr/>
          </p:nvSpPr>
          <p:spPr bwMode="auto">
            <a:xfrm>
              <a:off x="5614" y="1990"/>
              <a:ext cx="156" cy="18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8" y="13"/>
                </a:cxn>
                <a:cxn ang="0">
                  <a:pos x="12" y="13"/>
                </a:cxn>
                <a:cxn ang="0">
                  <a:pos x="12" y="4"/>
                </a:cxn>
                <a:cxn ang="0">
                  <a:pos x="44" y="4"/>
                </a:cxn>
                <a:cxn ang="0">
                  <a:pos x="47" y="6"/>
                </a:cxn>
                <a:cxn ang="0">
                  <a:pos x="50" y="4"/>
                </a:cxn>
                <a:cxn ang="0">
                  <a:pos x="51" y="1"/>
                </a:cxn>
                <a:cxn ang="0">
                  <a:pos x="54" y="0"/>
                </a:cxn>
                <a:cxn ang="0">
                  <a:pos x="54" y="1"/>
                </a:cxn>
                <a:cxn ang="0">
                  <a:pos x="57" y="2"/>
                </a:cxn>
                <a:cxn ang="0">
                  <a:pos x="59" y="4"/>
                </a:cxn>
                <a:cxn ang="0">
                  <a:pos x="61" y="17"/>
                </a:cxn>
                <a:cxn ang="0">
                  <a:pos x="65" y="20"/>
                </a:cxn>
                <a:cxn ang="0">
                  <a:pos x="66" y="21"/>
                </a:cxn>
                <a:cxn ang="0">
                  <a:pos x="63" y="22"/>
                </a:cxn>
                <a:cxn ang="0">
                  <a:pos x="59" y="27"/>
                </a:cxn>
                <a:cxn ang="0">
                  <a:pos x="57" y="36"/>
                </a:cxn>
                <a:cxn ang="0">
                  <a:pos x="56" y="41"/>
                </a:cxn>
                <a:cxn ang="0">
                  <a:pos x="52" y="44"/>
                </a:cxn>
                <a:cxn ang="0">
                  <a:pos x="51" y="49"/>
                </a:cxn>
                <a:cxn ang="0">
                  <a:pos x="49" y="50"/>
                </a:cxn>
                <a:cxn ang="0">
                  <a:pos x="47" y="58"/>
                </a:cxn>
                <a:cxn ang="0">
                  <a:pos x="43" y="58"/>
                </a:cxn>
                <a:cxn ang="0">
                  <a:pos x="43" y="62"/>
                </a:cxn>
                <a:cxn ang="0">
                  <a:pos x="47" y="63"/>
                </a:cxn>
                <a:cxn ang="0">
                  <a:pos x="52" y="66"/>
                </a:cxn>
                <a:cxn ang="0">
                  <a:pos x="54" y="68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49" y="73"/>
                </a:cxn>
                <a:cxn ang="0">
                  <a:pos x="47" y="74"/>
                </a:cxn>
                <a:cxn ang="0">
                  <a:pos x="46" y="76"/>
                </a:cxn>
                <a:cxn ang="0">
                  <a:pos x="41" y="76"/>
                </a:cxn>
                <a:cxn ang="0">
                  <a:pos x="36" y="77"/>
                </a:cxn>
                <a:cxn ang="0">
                  <a:pos x="32" y="75"/>
                </a:cxn>
                <a:cxn ang="0">
                  <a:pos x="30" y="73"/>
                </a:cxn>
                <a:cxn ang="0">
                  <a:pos x="27" y="74"/>
                </a:cxn>
                <a:cxn ang="0">
                  <a:pos x="23" y="72"/>
                </a:cxn>
                <a:cxn ang="0">
                  <a:pos x="21" y="71"/>
                </a:cxn>
                <a:cxn ang="0">
                  <a:pos x="22" y="68"/>
                </a:cxn>
                <a:cxn ang="0">
                  <a:pos x="18" y="65"/>
                </a:cxn>
                <a:cxn ang="0">
                  <a:pos x="14" y="62"/>
                </a:cxn>
                <a:cxn ang="0">
                  <a:pos x="11" y="59"/>
                </a:cxn>
                <a:cxn ang="0">
                  <a:pos x="7" y="57"/>
                </a:cxn>
                <a:cxn ang="0">
                  <a:pos x="7" y="53"/>
                </a:cxn>
                <a:cxn ang="0">
                  <a:pos x="4" y="49"/>
                </a:cxn>
                <a:cxn ang="0">
                  <a:pos x="5" y="45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2" y="36"/>
                </a:cxn>
                <a:cxn ang="0">
                  <a:pos x="4" y="30"/>
                </a:cxn>
                <a:cxn ang="0">
                  <a:pos x="8" y="29"/>
                </a:cxn>
                <a:cxn ang="0">
                  <a:pos x="8" y="14"/>
                </a:cxn>
              </a:cxnLst>
              <a:rect l="0" t="0" r="r" b="b"/>
              <a:pathLst>
                <a:path w="66" h="77"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5" y="4"/>
                    <a:pt x="46" y="6"/>
                    <a:pt x="47" y="6"/>
                  </a:cubicBezTo>
                  <a:cubicBezTo>
                    <a:pt x="48" y="5"/>
                    <a:pt x="50" y="4"/>
                    <a:pt x="50" y="4"/>
                  </a:cubicBezTo>
                  <a:cubicBezTo>
                    <a:pt x="50" y="4"/>
                    <a:pt x="51" y="1"/>
                    <a:pt x="51" y="1"/>
                  </a:cubicBezTo>
                  <a:cubicBezTo>
                    <a:pt x="52" y="1"/>
                    <a:pt x="54" y="0"/>
                    <a:pt x="54" y="0"/>
                  </a:cubicBezTo>
                  <a:cubicBezTo>
                    <a:pt x="54" y="0"/>
                    <a:pt x="54" y="1"/>
                    <a:pt x="54" y="1"/>
                  </a:cubicBezTo>
                  <a:cubicBezTo>
                    <a:pt x="56" y="2"/>
                    <a:pt x="56" y="1"/>
                    <a:pt x="57" y="2"/>
                  </a:cubicBezTo>
                  <a:cubicBezTo>
                    <a:pt x="57" y="2"/>
                    <a:pt x="59" y="4"/>
                    <a:pt x="59" y="4"/>
                  </a:cubicBezTo>
                  <a:cubicBezTo>
                    <a:pt x="59" y="4"/>
                    <a:pt x="60" y="16"/>
                    <a:pt x="61" y="17"/>
                  </a:cubicBezTo>
                  <a:cubicBezTo>
                    <a:pt x="62" y="18"/>
                    <a:pt x="65" y="19"/>
                    <a:pt x="65" y="20"/>
                  </a:cubicBezTo>
                  <a:cubicBezTo>
                    <a:pt x="65" y="20"/>
                    <a:pt x="65" y="21"/>
                    <a:pt x="66" y="21"/>
                  </a:cubicBezTo>
                  <a:cubicBezTo>
                    <a:pt x="66" y="21"/>
                    <a:pt x="65" y="22"/>
                    <a:pt x="63" y="22"/>
                  </a:cubicBezTo>
                  <a:cubicBezTo>
                    <a:pt x="62" y="23"/>
                    <a:pt x="60" y="23"/>
                    <a:pt x="59" y="27"/>
                  </a:cubicBezTo>
                  <a:cubicBezTo>
                    <a:pt x="58" y="30"/>
                    <a:pt x="58" y="34"/>
                    <a:pt x="57" y="36"/>
                  </a:cubicBezTo>
                  <a:cubicBezTo>
                    <a:pt x="57" y="37"/>
                    <a:pt x="56" y="41"/>
                    <a:pt x="56" y="41"/>
                  </a:cubicBezTo>
                  <a:cubicBezTo>
                    <a:pt x="55" y="41"/>
                    <a:pt x="53" y="42"/>
                    <a:pt x="52" y="44"/>
                  </a:cubicBezTo>
                  <a:cubicBezTo>
                    <a:pt x="52" y="46"/>
                    <a:pt x="51" y="49"/>
                    <a:pt x="51" y="49"/>
                  </a:cubicBezTo>
                  <a:cubicBezTo>
                    <a:pt x="51" y="49"/>
                    <a:pt x="49" y="48"/>
                    <a:pt x="49" y="50"/>
                  </a:cubicBezTo>
                  <a:cubicBezTo>
                    <a:pt x="49" y="52"/>
                    <a:pt x="48" y="57"/>
                    <a:pt x="47" y="58"/>
                  </a:cubicBezTo>
                  <a:cubicBezTo>
                    <a:pt x="46" y="59"/>
                    <a:pt x="44" y="57"/>
                    <a:pt x="43" y="58"/>
                  </a:cubicBezTo>
                  <a:cubicBezTo>
                    <a:pt x="43" y="60"/>
                    <a:pt x="42" y="62"/>
                    <a:pt x="43" y="62"/>
                  </a:cubicBezTo>
                  <a:cubicBezTo>
                    <a:pt x="44" y="62"/>
                    <a:pt x="46" y="62"/>
                    <a:pt x="47" y="63"/>
                  </a:cubicBezTo>
                  <a:cubicBezTo>
                    <a:pt x="49" y="64"/>
                    <a:pt x="52" y="65"/>
                    <a:pt x="52" y="66"/>
                  </a:cubicBezTo>
                  <a:cubicBezTo>
                    <a:pt x="52" y="67"/>
                    <a:pt x="53" y="68"/>
                    <a:pt x="54" y="68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3" y="76"/>
                    <a:pt x="41" y="76"/>
                  </a:cubicBezTo>
                  <a:cubicBezTo>
                    <a:pt x="40" y="76"/>
                    <a:pt x="36" y="76"/>
                    <a:pt x="36" y="77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2" y="75"/>
                    <a:pt x="31" y="73"/>
                    <a:pt x="30" y="73"/>
                  </a:cubicBezTo>
                  <a:cubicBezTo>
                    <a:pt x="29" y="72"/>
                    <a:pt x="30" y="74"/>
                    <a:pt x="27" y="74"/>
                  </a:cubicBezTo>
                  <a:cubicBezTo>
                    <a:pt x="25" y="74"/>
                    <a:pt x="24" y="73"/>
                    <a:pt x="23" y="72"/>
                  </a:cubicBezTo>
                  <a:cubicBezTo>
                    <a:pt x="23" y="72"/>
                    <a:pt x="22" y="71"/>
                    <a:pt x="21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18" y="66"/>
                    <a:pt x="18" y="65"/>
                  </a:cubicBezTo>
                  <a:cubicBezTo>
                    <a:pt x="17" y="65"/>
                    <a:pt x="15" y="63"/>
                    <a:pt x="14" y="62"/>
                  </a:cubicBezTo>
                  <a:cubicBezTo>
                    <a:pt x="13" y="62"/>
                    <a:pt x="12" y="60"/>
                    <a:pt x="11" y="59"/>
                  </a:cubicBezTo>
                  <a:cubicBezTo>
                    <a:pt x="11" y="58"/>
                    <a:pt x="7" y="57"/>
                    <a:pt x="7" y="57"/>
                  </a:cubicBezTo>
                  <a:cubicBezTo>
                    <a:pt x="7" y="57"/>
                    <a:pt x="7" y="55"/>
                    <a:pt x="7" y="53"/>
                  </a:cubicBezTo>
                  <a:cubicBezTo>
                    <a:pt x="7" y="52"/>
                    <a:pt x="5" y="50"/>
                    <a:pt x="4" y="49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4"/>
                    <a:pt x="2" y="43"/>
                    <a:pt x="2" y="42"/>
                  </a:cubicBezTo>
                  <a:cubicBezTo>
                    <a:pt x="2" y="41"/>
                    <a:pt x="0" y="43"/>
                    <a:pt x="0" y="40"/>
                  </a:cubicBezTo>
                  <a:cubicBezTo>
                    <a:pt x="1" y="39"/>
                    <a:pt x="2" y="38"/>
                    <a:pt x="2" y="36"/>
                  </a:cubicBezTo>
                  <a:cubicBezTo>
                    <a:pt x="3" y="35"/>
                    <a:pt x="3" y="31"/>
                    <a:pt x="4" y="30"/>
                  </a:cubicBezTo>
                  <a:cubicBezTo>
                    <a:pt x="5" y="30"/>
                    <a:pt x="8" y="29"/>
                    <a:pt x="8" y="29"/>
                  </a:cubicBezTo>
                  <a:cubicBezTo>
                    <a:pt x="8" y="14"/>
                    <a:pt x="8" y="14"/>
                    <a:pt x="8" y="14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7" name="Freeform 79"/>
            <p:cNvSpPr>
              <a:spLocks/>
            </p:cNvSpPr>
            <p:nvPr/>
          </p:nvSpPr>
          <p:spPr bwMode="auto">
            <a:xfrm>
              <a:off x="5708" y="1863"/>
              <a:ext cx="22" cy="1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8" y="1"/>
                </a:cxn>
                <a:cxn ang="0">
                  <a:pos x="6" y="5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cubicBezTo>
                    <a:pt x="2" y="6"/>
                    <a:pt x="1" y="5"/>
                    <a:pt x="1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3"/>
                    <a:pt x="7" y="2"/>
                    <a:pt x="8" y="1"/>
                  </a:cubicBezTo>
                  <a:cubicBezTo>
                    <a:pt x="9" y="0"/>
                    <a:pt x="7" y="5"/>
                    <a:pt x="6" y="5"/>
                  </a:cubicBezTo>
                  <a:cubicBezTo>
                    <a:pt x="5" y="6"/>
                    <a:pt x="4" y="6"/>
                    <a:pt x="3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8" name="Freeform 80"/>
            <p:cNvSpPr>
              <a:spLocks/>
            </p:cNvSpPr>
            <p:nvPr/>
          </p:nvSpPr>
          <p:spPr bwMode="auto">
            <a:xfrm>
              <a:off x="5694" y="2442"/>
              <a:ext cx="14" cy="21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1"/>
                </a:cxn>
                <a:cxn ang="0">
                  <a:pos x="5" y="2"/>
                </a:cxn>
                <a:cxn ang="0">
                  <a:pos x="5" y="6"/>
                </a:cxn>
                <a:cxn ang="0">
                  <a:pos x="1" y="8"/>
                </a:cxn>
                <a:cxn ang="0">
                  <a:pos x="1" y="6"/>
                </a:cxn>
              </a:cxnLst>
              <a:rect l="0" t="0" r="r" b="b"/>
              <a:pathLst>
                <a:path w="6" h="9">
                  <a:moveTo>
                    <a:pt x="1" y="6"/>
                  </a:moveTo>
                  <a:cubicBezTo>
                    <a:pt x="1" y="4"/>
                    <a:pt x="2" y="2"/>
                    <a:pt x="3" y="1"/>
                  </a:cubicBezTo>
                  <a:cubicBezTo>
                    <a:pt x="5" y="0"/>
                    <a:pt x="5" y="2"/>
                    <a:pt x="5" y="2"/>
                  </a:cubicBezTo>
                  <a:cubicBezTo>
                    <a:pt x="5" y="4"/>
                    <a:pt x="5" y="6"/>
                    <a:pt x="5" y="6"/>
                  </a:cubicBezTo>
                  <a:cubicBezTo>
                    <a:pt x="5" y="6"/>
                    <a:pt x="6" y="9"/>
                    <a:pt x="1" y="8"/>
                  </a:cubicBezTo>
                  <a:cubicBezTo>
                    <a:pt x="0" y="8"/>
                    <a:pt x="1" y="7"/>
                    <a:pt x="1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69" name="Freeform 81"/>
            <p:cNvSpPr>
              <a:spLocks/>
            </p:cNvSpPr>
            <p:nvPr/>
          </p:nvSpPr>
          <p:spPr bwMode="auto">
            <a:xfrm>
              <a:off x="5692" y="2300"/>
              <a:ext cx="99" cy="156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3" y="17"/>
                </a:cxn>
                <a:cxn ang="0">
                  <a:pos x="16" y="16"/>
                </a:cxn>
                <a:cxn ang="0">
                  <a:pos x="15" y="22"/>
                </a:cxn>
                <a:cxn ang="0">
                  <a:pos x="19" y="27"/>
                </a:cxn>
                <a:cxn ang="0">
                  <a:pos x="20" y="23"/>
                </a:cxn>
                <a:cxn ang="0">
                  <a:pos x="22" y="22"/>
                </a:cxn>
                <a:cxn ang="0">
                  <a:pos x="22" y="17"/>
                </a:cxn>
                <a:cxn ang="0">
                  <a:pos x="18" y="12"/>
                </a:cxn>
                <a:cxn ang="0">
                  <a:pos x="16" y="11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5" y="5"/>
                </a:cxn>
                <a:cxn ang="0">
                  <a:pos x="30" y="4"/>
                </a:cxn>
                <a:cxn ang="0">
                  <a:pos x="35" y="3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40" y="14"/>
                </a:cxn>
                <a:cxn ang="0">
                  <a:pos x="41" y="19"/>
                </a:cxn>
                <a:cxn ang="0">
                  <a:pos x="35" y="26"/>
                </a:cxn>
                <a:cxn ang="0">
                  <a:pos x="25" y="30"/>
                </a:cxn>
                <a:cxn ang="0">
                  <a:pos x="21" y="35"/>
                </a:cxn>
                <a:cxn ang="0">
                  <a:pos x="16" y="38"/>
                </a:cxn>
                <a:cxn ang="0">
                  <a:pos x="17" y="42"/>
                </a:cxn>
                <a:cxn ang="0">
                  <a:pos x="21" y="46"/>
                </a:cxn>
                <a:cxn ang="0">
                  <a:pos x="21" y="55"/>
                </a:cxn>
                <a:cxn ang="0">
                  <a:pos x="10" y="61"/>
                </a:cxn>
                <a:cxn ang="0">
                  <a:pos x="9" y="63"/>
                </a:cxn>
                <a:cxn ang="0">
                  <a:pos x="10" y="66"/>
                </a:cxn>
                <a:cxn ang="0">
                  <a:pos x="6" y="66"/>
                </a:cxn>
                <a:cxn ang="0">
                  <a:pos x="6" y="62"/>
                </a:cxn>
                <a:cxn ang="0">
                  <a:pos x="6" y="61"/>
                </a:cxn>
                <a:cxn ang="0">
                  <a:pos x="6" y="54"/>
                </a:cxn>
                <a:cxn ang="0">
                  <a:pos x="4" y="49"/>
                </a:cxn>
                <a:cxn ang="0">
                  <a:pos x="4" y="48"/>
                </a:cxn>
                <a:cxn ang="0">
                  <a:pos x="6" y="46"/>
                </a:cxn>
                <a:cxn ang="0">
                  <a:pos x="8" y="44"/>
                </a:cxn>
                <a:cxn ang="0">
                  <a:pos x="9" y="40"/>
                </a:cxn>
                <a:cxn ang="0">
                  <a:pos x="10" y="38"/>
                </a:cxn>
                <a:cxn ang="0">
                  <a:pos x="10" y="33"/>
                </a:cxn>
                <a:cxn ang="0">
                  <a:pos x="10" y="25"/>
                </a:cxn>
                <a:cxn ang="0">
                  <a:pos x="5" y="23"/>
                </a:cxn>
                <a:cxn ang="0">
                  <a:pos x="1" y="22"/>
                </a:cxn>
              </a:cxnLst>
              <a:rect l="0" t="0" r="r" b="b"/>
              <a:pathLst>
                <a:path w="42" h="66">
                  <a:moveTo>
                    <a:pt x="1" y="22"/>
                  </a:moveTo>
                  <a:cubicBezTo>
                    <a:pt x="1" y="22"/>
                    <a:pt x="1" y="21"/>
                    <a:pt x="0" y="21"/>
                  </a:cubicBezTo>
                  <a:cubicBezTo>
                    <a:pt x="0" y="20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0" y="15"/>
                    <a:pt x="10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2" y="17"/>
                    <a:pt x="13" y="17"/>
                  </a:cubicBezTo>
                  <a:cubicBezTo>
                    <a:pt x="14" y="17"/>
                    <a:pt x="16" y="15"/>
                    <a:pt x="16" y="16"/>
                  </a:cubicBezTo>
                  <a:cubicBezTo>
                    <a:pt x="17" y="17"/>
                    <a:pt x="15" y="21"/>
                    <a:pt x="15" y="22"/>
                  </a:cubicBezTo>
                  <a:cubicBezTo>
                    <a:pt x="15" y="23"/>
                    <a:pt x="19" y="27"/>
                    <a:pt x="19" y="27"/>
                  </a:cubicBezTo>
                  <a:cubicBezTo>
                    <a:pt x="20" y="26"/>
                    <a:pt x="19" y="24"/>
                    <a:pt x="20" y="23"/>
                  </a:cubicBezTo>
                  <a:cubicBezTo>
                    <a:pt x="21" y="23"/>
                    <a:pt x="22" y="22"/>
                    <a:pt x="22" y="22"/>
                  </a:cubicBezTo>
                  <a:cubicBezTo>
                    <a:pt x="22" y="22"/>
                    <a:pt x="22" y="18"/>
                    <a:pt x="22" y="17"/>
                  </a:cubicBezTo>
                  <a:cubicBezTo>
                    <a:pt x="21" y="16"/>
                    <a:pt x="19" y="13"/>
                    <a:pt x="18" y="12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6" y="11"/>
                    <a:pt x="16" y="6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21" y="5"/>
                    <a:pt x="21" y="5"/>
                  </a:cubicBezTo>
                  <a:cubicBezTo>
                    <a:pt x="22" y="5"/>
                    <a:pt x="24" y="5"/>
                    <a:pt x="25" y="5"/>
                  </a:cubicBezTo>
                  <a:cubicBezTo>
                    <a:pt x="27" y="5"/>
                    <a:pt x="29" y="5"/>
                    <a:pt x="30" y="4"/>
                  </a:cubicBezTo>
                  <a:cubicBezTo>
                    <a:pt x="31" y="4"/>
                    <a:pt x="34" y="4"/>
                    <a:pt x="35" y="3"/>
                  </a:cubicBezTo>
                  <a:cubicBezTo>
                    <a:pt x="36" y="2"/>
                    <a:pt x="40" y="0"/>
                    <a:pt x="40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12"/>
                    <a:pt x="40" y="14"/>
                  </a:cubicBezTo>
                  <a:cubicBezTo>
                    <a:pt x="41" y="16"/>
                    <a:pt x="42" y="17"/>
                    <a:pt x="41" y="19"/>
                  </a:cubicBezTo>
                  <a:cubicBezTo>
                    <a:pt x="39" y="20"/>
                    <a:pt x="37" y="25"/>
                    <a:pt x="35" y="26"/>
                  </a:cubicBezTo>
                  <a:cubicBezTo>
                    <a:pt x="33" y="26"/>
                    <a:pt x="27" y="29"/>
                    <a:pt x="25" y="30"/>
                  </a:cubicBezTo>
                  <a:cubicBezTo>
                    <a:pt x="24" y="32"/>
                    <a:pt x="22" y="35"/>
                    <a:pt x="21" y="35"/>
                  </a:cubicBezTo>
                  <a:cubicBezTo>
                    <a:pt x="19" y="37"/>
                    <a:pt x="16" y="37"/>
                    <a:pt x="16" y="38"/>
                  </a:cubicBezTo>
                  <a:cubicBezTo>
                    <a:pt x="16" y="40"/>
                    <a:pt x="16" y="41"/>
                    <a:pt x="17" y="42"/>
                  </a:cubicBezTo>
                  <a:cubicBezTo>
                    <a:pt x="19" y="43"/>
                    <a:pt x="20" y="45"/>
                    <a:pt x="21" y="46"/>
                  </a:cubicBezTo>
                  <a:cubicBezTo>
                    <a:pt x="21" y="48"/>
                    <a:pt x="22" y="54"/>
                    <a:pt x="21" y="55"/>
                  </a:cubicBezTo>
                  <a:cubicBezTo>
                    <a:pt x="19" y="57"/>
                    <a:pt x="11" y="60"/>
                    <a:pt x="10" y="61"/>
                  </a:cubicBezTo>
                  <a:cubicBezTo>
                    <a:pt x="9" y="61"/>
                    <a:pt x="8" y="63"/>
                    <a:pt x="9" y="63"/>
                  </a:cubicBezTo>
                  <a:cubicBezTo>
                    <a:pt x="10" y="64"/>
                    <a:pt x="10" y="65"/>
                    <a:pt x="10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4"/>
                    <a:pt x="6" y="62"/>
                  </a:cubicBezTo>
                  <a:cubicBezTo>
                    <a:pt x="6" y="62"/>
                    <a:pt x="6" y="61"/>
                    <a:pt x="6" y="61"/>
                  </a:cubicBezTo>
                  <a:cubicBezTo>
                    <a:pt x="6" y="60"/>
                    <a:pt x="7" y="56"/>
                    <a:pt x="6" y="54"/>
                  </a:cubicBezTo>
                  <a:cubicBezTo>
                    <a:pt x="5" y="53"/>
                    <a:pt x="4" y="50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45"/>
                    <a:pt x="8" y="44"/>
                    <a:pt x="8" y="44"/>
                  </a:cubicBezTo>
                  <a:cubicBezTo>
                    <a:pt x="8" y="43"/>
                    <a:pt x="8" y="41"/>
                    <a:pt x="9" y="40"/>
                  </a:cubicBezTo>
                  <a:cubicBezTo>
                    <a:pt x="10" y="39"/>
                    <a:pt x="10" y="38"/>
                    <a:pt x="10" y="38"/>
                  </a:cubicBezTo>
                  <a:cubicBezTo>
                    <a:pt x="10" y="37"/>
                    <a:pt x="10" y="35"/>
                    <a:pt x="10" y="33"/>
                  </a:cubicBezTo>
                  <a:cubicBezTo>
                    <a:pt x="11" y="32"/>
                    <a:pt x="10" y="26"/>
                    <a:pt x="10" y="25"/>
                  </a:cubicBezTo>
                  <a:cubicBezTo>
                    <a:pt x="9" y="25"/>
                    <a:pt x="6" y="23"/>
                    <a:pt x="5" y="23"/>
                  </a:cubicBezTo>
                  <a:cubicBezTo>
                    <a:pt x="4" y="23"/>
                    <a:pt x="1" y="22"/>
                    <a:pt x="1" y="2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0" name="Freeform 82"/>
            <p:cNvSpPr>
              <a:spLocks/>
            </p:cNvSpPr>
            <p:nvPr/>
          </p:nvSpPr>
          <p:spPr bwMode="auto">
            <a:xfrm>
              <a:off x="7052" y="1402"/>
              <a:ext cx="36" cy="1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2" y="5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6" y="1"/>
                </a:cxn>
                <a:cxn ang="0">
                  <a:pos x="15" y="2"/>
                </a:cxn>
              </a:cxnLst>
              <a:rect l="0" t="0" r="r" b="b"/>
              <a:pathLst>
                <a:path w="15" h="6">
                  <a:moveTo>
                    <a:pt x="15" y="2"/>
                  </a:moveTo>
                  <a:cubicBezTo>
                    <a:pt x="15" y="4"/>
                    <a:pt x="14" y="5"/>
                    <a:pt x="12" y="5"/>
                  </a:cubicBezTo>
                  <a:cubicBezTo>
                    <a:pt x="11" y="5"/>
                    <a:pt x="6" y="5"/>
                    <a:pt x="4" y="5"/>
                  </a:cubicBezTo>
                  <a:cubicBezTo>
                    <a:pt x="2" y="5"/>
                    <a:pt x="0" y="6"/>
                    <a:pt x="0" y="5"/>
                  </a:cubicBezTo>
                  <a:cubicBezTo>
                    <a:pt x="0" y="4"/>
                    <a:pt x="4" y="1"/>
                    <a:pt x="6" y="1"/>
                  </a:cubicBezTo>
                  <a:cubicBezTo>
                    <a:pt x="8" y="0"/>
                    <a:pt x="15" y="1"/>
                    <a:pt x="15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1" name="Freeform 83"/>
            <p:cNvSpPr>
              <a:spLocks/>
            </p:cNvSpPr>
            <p:nvPr/>
          </p:nvSpPr>
          <p:spPr bwMode="auto">
            <a:xfrm>
              <a:off x="6757" y="1334"/>
              <a:ext cx="43" cy="1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9" y="5"/>
                </a:cxn>
                <a:cxn ang="0">
                  <a:pos x="1" y="4"/>
                </a:cxn>
              </a:cxnLst>
              <a:rect l="0" t="0" r="r" b="b"/>
              <a:pathLst>
                <a:path w="18" h="5">
                  <a:moveTo>
                    <a:pt x="1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9" y="1"/>
                    <a:pt x="10" y="2"/>
                  </a:cubicBezTo>
                  <a:cubicBezTo>
                    <a:pt x="11" y="2"/>
                    <a:pt x="16" y="2"/>
                    <a:pt x="17" y="3"/>
                  </a:cubicBezTo>
                  <a:cubicBezTo>
                    <a:pt x="18" y="4"/>
                    <a:pt x="17" y="5"/>
                    <a:pt x="15" y="5"/>
                  </a:cubicBezTo>
                  <a:cubicBezTo>
                    <a:pt x="14" y="5"/>
                    <a:pt x="11" y="5"/>
                    <a:pt x="9" y="5"/>
                  </a:cubicBezTo>
                  <a:cubicBezTo>
                    <a:pt x="7" y="5"/>
                    <a:pt x="2" y="4"/>
                    <a:pt x="1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2" name="Freeform 84"/>
            <p:cNvSpPr>
              <a:spLocks/>
            </p:cNvSpPr>
            <p:nvPr/>
          </p:nvSpPr>
          <p:spPr bwMode="auto">
            <a:xfrm>
              <a:off x="6715" y="1648"/>
              <a:ext cx="23" cy="104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1" y="14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5" y="5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9" y="25"/>
                </a:cxn>
                <a:cxn ang="0">
                  <a:pos x="9" y="28"/>
                </a:cxn>
                <a:cxn ang="0">
                  <a:pos x="6" y="28"/>
                </a:cxn>
                <a:cxn ang="0">
                  <a:pos x="5" y="36"/>
                </a:cxn>
                <a:cxn ang="0">
                  <a:pos x="7" y="39"/>
                </a:cxn>
                <a:cxn ang="0">
                  <a:pos x="6" y="43"/>
                </a:cxn>
                <a:cxn ang="0">
                  <a:pos x="4" y="41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1" y="38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2" y="26"/>
                </a:cxn>
                <a:cxn ang="0">
                  <a:pos x="1" y="21"/>
                </a:cxn>
                <a:cxn ang="0">
                  <a:pos x="2" y="18"/>
                </a:cxn>
              </a:cxnLst>
              <a:rect l="0" t="0" r="r" b="b"/>
              <a:pathLst>
                <a:path w="10" h="44">
                  <a:moveTo>
                    <a:pt x="2" y="18"/>
                  </a:moveTo>
                  <a:cubicBezTo>
                    <a:pt x="2" y="17"/>
                    <a:pt x="2" y="14"/>
                    <a:pt x="1" y="14"/>
                  </a:cubicBezTo>
                  <a:cubicBezTo>
                    <a:pt x="0" y="13"/>
                    <a:pt x="1" y="8"/>
                    <a:pt x="1" y="7"/>
                  </a:cubicBezTo>
                  <a:cubicBezTo>
                    <a:pt x="1" y="7"/>
                    <a:pt x="2" y="5"/>
                    <a:pt x="2" y="5"/>
                  </a:cubicBezTo>
                  <a:cubicBezTo>
                    <a:pt x="3" y="4"/>
                    <a:pt x="2" y="0"/>
                    <a:pt x="4" y="0"/>
                  </a:cubicBezTo>
                  <a:cubicBezTo>
                    <a:pt x="5" y="0"/>
                    <a:pt x="5" y="4"/>
                    <a:pt x="5" y="5"/>
                  </a:cubicBezTo>
                  <a:cubicBezTo>
                    <a:pt x="6" y="7"/>
                    <a:pt x="6" y="10"/>
                    <a:pt x="6" y="12"/>
                  </a:cubicBezTo>
                  <a:cubicBezTo>
                    <a:pt x="5" y="14"/>
                    <a:pt x="6" y="15"/>
                    <a:pt x="6" y="16"/>
                  </a:cubicBezTo>
                  <a:cubicBezTo>
                    <a:pt x="7" y="17"/>
                    <a:pt x="9" y="24"/>
                    <a:pt x="9" y="25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8" y="27"/>
                    <a:pt x="7" y="28"/>
                    <a:pt x="6" y="28"/>
                  </a:cubicBezTo>
                  <a:cubicBezTo>
                    <a:pt x="4" y="29"/>
                    <a:pt x="4" y="35"/>
                    <a:pt x="5" y="36"/>
                  </a:cubicBezTo>
                  <a:cubicBezTo>
                    <a:pt x="6" y="37"/>
                    <a:pt x="7" y="38"/>
                    <a:pt x="7" y="39"/>
                  </a:cubicBezTo>
                  <a:cubicBezTo>
                    <a:pt x="7" y="40"/>
                    <a:pt x="7" y="43"/>
                    <a:pt x="6" y="43"/>
                  </a:cubicBezTo>
                  <a:cubicBezTo>
                    <a:pt x="6" y="43"/>
                    <a:pt x="5" y="41"/>
                    <a:pt x="4" y="41"/>
                  </a:cubicBezTo>
                  <a:cubicBezTo>
                    <a:pt x="3" y="40"/>
                    <a:pt x="2" y="43"/>
                    <a:pt x="2" y="43"/>
                  </a:cubicBezTo>
                  <a:cubicBezTo>
                    <a:pt x="1" y="44"/>
                    <a:pt x="0" y="42"/>
                    <a:pt x="0" y="41"/>
                  </a:cubicBezTo>
                  <a:cubicBezTo>
                    <a:pt x="0" y="41"/>
                    <a:pt x="0" y="39"/>
                    <a:pt x="1" y="38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32"/>
                    <a:pt x="1" y="31"/>
                    <a:pt x="0" y="30"/>
                  </a:cubicBezTo>
                  <a:cubicBezTo>
                    <a:pt x="0" y="29"/>
                    <a:pt x="1" y="28"/>
                    <a:pt x="2" y="26"/>
                  </a:cubicBezTo>
                  <a:cubicBezTo>
                    <a:pt x="2" y="24"/>
                    <a:pt x="1" y="22"/>
                    <a:pt x="1" y="21"/>
                  </a:cubicBezTo>
                  <a:cubicBezTo>
                    <a:pt x="1" y="20"/>
                    <a:pt x="2" y="19"/>
                    <a:pt x="2" y="1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3" name="Freeform 85"/>
            <p:cNvSpPr>
              <a:spLocks/>
            </p:cNvSpPr>
            <p:nvPr/>
          </p:nvSpPr>
          <p:spPr bwMode="auto">
            <a:xfrm>
              <a:off x="6693" y="1360"/>
              <a:ext cx="38" cy="1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5" y="5"/>
                </a:cxn>
                <a:cxn ang="0">
                  <a:pos x="1" y="4"/>
                </a:cxn>
                <a:cxn ang="0">
                  <a:pos x="3" y="2"/>
                </a:cxn>
              </a:cxnLst>
              <a:rect l="0" t="0" r="r" b="b"/>
              <a:pathLst>
                <a:path w="16" h="7">
                  <a:moveTo>
                    <a:pt x="3" y="2"/>
                  </a:moveTo>
                  <a:cubicBezTo>
                    <a:pt x="4" y="1"/>
                    <a:pt x="6" y="0"/>
                    <a:pt x="8" y="0"/>
                  </a:cubicBezTo>
                  <a:cubicBezTo>
                    <a:pt x="8" y="0"/>
                    <a:pt x="12" y="1"/>
                    <a:pt x="14" y="2"/>
                  </a:cubicBezTo>
                  <a:cubicBezTo>
                    <a:pt x="16" y="3"/>
                    <a:pt x="15" y="5"/>
                    <a:pt x="14" y="6"/>
                  </a:cubicBezTo>
                  <a:cubicBezTo>
                    <a:pt x="13" y="7"/>
                    <a:pt x="7" y="5"/>
                    <a:pt x="5" y="5"/>
                  </a:cubicBezTo>
                  <a:cubicBezTo>
                    <a:pt x="3" y="4"/>
                    <a:pt x="2" y="5"/>
                    <a:pt x="1" y="4"/>
                  </a:cubicBezTo>
                  <a:cubicBezTo>
                    <a:pt x="0" y="3"/>
                    <a:pt x="2" y="2"/>
                    <a:pt x="3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4" name="Freeform 86"/>
            <p:cNvSpPr>
              <a:spLocks/>
            </p:cNvSpPr>
            <p:nvPr/>
          </p:nvSpPr>
          <p:spPr bwMode="auto">
            <a:xfrm>
              <a:off x="6667" y="1317"/>
              <a:ext cx="78" cy="3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3" y="4"/>
                </a:cxn>
                <a:cxn ang="0">
                  <a:pos x="9" y="1"/>
                </a:cxn>
                <a:cxn ang="0">
                  <a:pos x="15" y="6"/>
                </a:cxn>
                <a:cxn ang="0">
                  <a:pos x="17" y="2"/>
                </a:cxn>
                <a:cxn ang="0">
                  <a:pos x="23" y="5"/>
                </a:cxn>
                <a:cxn ang="0">
                  <a:pos x="32" y="6"/>
                </a:cxn>
                <a:cxn ang="0">
                  <a:pos x="31" y="10"/>
                </a:cxn>
                <a:cxn ang="0">
                  <a:pos x="22" y="12"/>
                </a:cxn>
                <a:cxn ang="0">
                  <a:pos x="12" y="12"/>
                </a:cxn>
                <a:cxn ang="0">
                  <a:pos x="8" y="14"/>
                </a:cxn>
                <a:cxn ang="0">
                  <a:pos x="2" y="10"/>
                </a:cxn>
              </a:cxnLst>
              <a:rect l="0" t="0" r="r" b="b"/>
              <a:pathLst>
                <a:path w="33" h="15">
                  <a:moveTo>
                    <a:pt x="2" y="10"/>
                  </a:moveTo>
                  <a:cubicBezTo>
                    <a:pt x="0" y="9"/>
                    <a:pt x="1" y="5"/>
                    <a:pt x="3" y="4"/>
                  </a:cubicBezTo>
                  <a:cubicBezTo>
                    <a:pt x="4" y="3"/>
                    <a:pt x="7" y="0"/>
                    <a:pt x="9" y="1"/>
                  </a:cubicBezTo>
                  <a:cubicBezTo>
                    <a:pt x="10" y="2"/>
                    <a:pt x="13" y="6"/>
                    <a:pt x="15" y="6"/>
                  </a:cubicBezTo>
                  <a:cubicBezTo>
                    <a:pt x="17" y="6"/>
                    <a:pt x="15" y="3"/>
                    <a:pt x="17" y="2"/>
                  </a:cubicBezTo>
                  <a:cubicBezTo>
                    <a:pt x="19" y="1"/>
                    <a:pt x="21" y="5"/>
                    <a:pt x="23" y="5"/>
                  </a:cubicBezTo>
                  <a:cubicBezTo>
                    <a:pt x="25" y="5"/>
                    <a:pt x="32" y="6"/>
                    <a:pt x="32" y="6"/>
                  </a:cubicBezTo>
                  <a:cubicBezTo>
                    <a:pt x="32" y="7"/>
                    <a:pt x="33" y="9"/>
                    <a:pt x="31" y="10"/>
                  </a:cubicBezTo>
                  <a:cubicBezTo>
                    <a:pt x="30" y="11"/>
                    <a:pt x="25" y="13"/>
                    <a:pt x="22" y="12"/>
                  </a:cubicBezTo>
                  <a:cubicBezTo>
                    <a:pt x="19" y="11"/>
                    <a:pt x="13" y="12"/>
                    <a:pt x="12" y="12"/>
                  </a:cubicBezTo>
                  <a:cubicBezTo>
                    <a:pt x="10" y="12"/>
                    <a:pt x="11" y="15"/>
                    <a:pt x="8" y="14"/>
                  </a:cubicBezTo>
                  <a:cubicBezTo>
                    <a:pt x="6" y="14"/>
                    <a:pt x="2" y="10"/>
                    <a:pt x="2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5" name="Freeform 87"/>
            <p:cNvSpPr>
              <a:spLocks/>
            </p:cNvSpPr>
            <p:nvPr/>
          </p:nvSpPr>
          <p:spPr bwMode="auto">
            <a:xfrm>
              <a:off x="6325" y="1258"/>
              <a:ext cx="54" cy="31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" y="12"/>
                </a:cxn>
                <a:cxn ang="0">
                  <a:pos x="4" y="7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7" y="2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1" y="10"/>
                </a:cxn>
                <a:cxn ang="0">
                  <a:pos x="17" y="10"/>
                </a:cxn>
                <a:cxn ang="0">
                  <a:pos x="8" y="10"/>
                </a:cxn>
              </a:cxnLst>
              <a:rect l="0" t="0" r="r" b="b"/>
              <a:pathLst>
                <a:path w="23" h="13">
                  <a:moveTo>
                    <a:pt x="8" y="10"/>
                  </a:moveTo>
                  <a:cubicBezTo>
                    <a:pt x="6" y="10"/>
                    <a:pt x="1" y="13"/>
                    <a:pt x="1" y="12"/>
                  </a:cubicBezTo>
                  <a:cubicBezTo>
                    <a:pt x="0" y="10"/>
                    <a:pt x="3" y="9"/>
                    <a:pt x="4" y="7"/>
                  </a:cubicBezTo>
                  <a:cubicBezTo>
                    <a:pt x="5" y="6"/>
                    <a:pt x="7" y="1"/>
                    <a:pt x="9" y="1"/>
                  </a:cubicBezTo>
                  <a:cubicBezTo>
                    <a:pt x="10" y="0"/>
                    <a:pt x="9" y="1"/>
                    <a:pt x="11" y="1"/>
                  </a:cubicBezTo>
                  <a:cubicBezTo>
                    <a:pt x="12" y="1"/>
                    <a:pt x="12" y="0"/>
                    <a:pt x="13" y="0"/>
                  </a:cubicBezTo>
                  <a:cubicBezTo>
                    <a:pt x="13" y="0"/>
                    <a:pt x="11" y="5"/>
                    <a:pt x="13" y="5"/>
                  </a:cubicBezTo>
                  <a:cubicBezTo>
                    <a:pt x="14" y="5"/>
                    <a:pt x="16" y="2"/>
                    <a:pt x="17" y="2"/>
                  </a:cubicBezTo>
                  <a:cubicBezTo>
                    <a:pt x="18" y="2"/>
                    <a:pt x="21" y="5"/>
                    <a:pt x="22" y="5"/>
                  </a:cubicBezTo>
                  <a:cubicBezTo>
                    <a:pt x="22" y="5"/>
                    <a:pt x="23" y="7"/>
                    <a:pt x="23" y="8"/>
                  </a:cubicBezTo>
                  <a:cubicBezTo>
                    <a:pt x="23" y="8"/>
                    <a:pt x="22" y="10"/>
                    <a:pt x="21" y="10"/>
                  </a:cubicBezTo>
                  <a:cubicBezTo>
                    <a:pt x="20" y="10"/>
                    <a:pt x="18" y="10"/>
                    <a:pt x="17" y="10"/>
                  </a:cubicBezTo>
                  <a:cubicBezTo>
                    <a:pt x="15" y="10"/>
                    <a:pt x="9" y="10"/>
                    <a:pt x="8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6" name="Freeform 88"/>
            <p:cNvSpPr>
              <a:spLocks/>
            </p:cNvSpPr>
            <p:nvPr/>
          </p:nvSpPr>
          <p:spPr bwMode="auto">
            <a:xfrm>
              <a:off x="6273" y="1244"/>
              <a:ext cx="59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4" y="3"/>
                </a:cxn>
                <a:cxn ang="0">
                  <a:pos x="18" y="3"/>
                </a:cxn>
                <a:cxn ang="0">
                  <a:pos x="20" y="1"/>
                </a:cxn>
                <a:cxn ang="0">
                  <a:pos x="25" y="2"/>
                </a:cxn>
                <a:cxn ang="0">
                  <a:pos x="23" y="7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5" y="10"/>
                </a:cxn>
                <a:cxn ang="0">
                  <a:pos x="12" y="9"/>
                </a:cxn>
                <a:cxn ang="0">
                  <a:pos x="4" y="9"/>
                </a:cxn>
                <a:cxn ang="0">
                  <a:pos x="3" y="6"/>
                </a:cxn>
                <a:cxn ang="0">
                  <a:pos x="0" y="4"/>
                </a:cxn>
              </a:cxnLst>
              <a:rect l="0" t="0" r="r" b="b"/>
              <a:pathLst>
                <a:path w="25" h="11">
                  <a:moveTo>
                    <a:pt x="0" y="4"/>
                  </a:moveTo>
                  <a:cubicBezTo>
                    <a:pt x="1" y="3"/>
                    <a:pt x="3" y="2"/>
                    <a:pt x="5" y="2"/>
                  </a:cubicBezTo>
                  <a:cubicBezTo>
                    <a:pt x="6" y="1"/>
                    <a:pt x="10" y="0"/>
                    <a:pt x="12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6" y="1"/>
                    <a:pt x="14" y="2"/>
                    <a:pt x="14" y="3"/>
                  </a:cubicBezTo>
                  <a:cubicBezTo>
                    <a:pt x="15" y="3"/>
                    <a:pt x="17" y="3"/>
                    <a:pt x="18" y="3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5" y="1"/>
                    <a:pt x="25" y="2"/>
                  </a:cubicBezTo>
                  <a:cubicBezTo>
                    <a:pt x="25" y="3"/>
                    <a:pt x="23" y="6"/>
                    <a:pt x="23" y="7"/>
                  </a:cubicBezTo>
                  <a:cubicBezTo>
                    <a:pt x="24" y="7"/>
                    <a:pt x="24" y="9"/>
                    <a:pt x="24" y="9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10"/>
                    <a:pt x="17" y="11"/>
                    <a:pt x="15" y="10"/>
                  </a:cubicBezTo>
                  <a:cubicBezTo>
                    <a:pt x="14" y="10"/>
                    <a:pt x="13" y="9"/>
                    <a:pt x="12" y="9"/>
                  </a:cubicBezTo>
                  <a:cubicBezTo>
                    <a:pt x="11" y="9"/>
                    <a:pt x="6" y="9"/>
                    <a:pt x="4" y="9"/>
                  </a:cubicBezTo>
                  <a:cubicBezTo>
                    <a:pt x="3" y="8"/>
                    <a:pt x="3" y="6"/>
                    <a:pt x="3" y="6"/>
                  </a:cubicBezTo>
                  <a:cubicBezTo>
                    <a:pt x="3" y="5"/>
                    <a:pt x="0" y="5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7" name="Freeform 89"/>
            <p:cNvSpPr>
              <a:spLocks/>
            </p:cNvSpPr>
            <p:nvPr/>
          </p:nvSpPr>
          <p:spPr bwMode="auto">
            <a:xfrm>
              <a:off x="6252" y="1218"/>
              <a:ext cx="61" cy="35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0" y="12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4" y="8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12" y="3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1" y="4"/>
                </a:cxn>
                <a:cxn ang="0">
                  <a:pos x="26" y="5"/>
                </a:cxn>
                <a:cxn ang="0">
                  <a:pos x="26" y="6"/>
                </a:cxn>
                <a:cxn ang="0">
                  <a:pos x="23" y="7"/>
                </a:cxn>
                <a:cxn ang="0">
                  <a:pos x="23" y="8"/>
                </a:cxn>
                <a:cxn ang="0">
                  <a:pos x="19" y="9"/>
                </a:cxn>
                <a:cxn ang="0">
                  <a:pos x="12" y="11"/>
                </a:cxn>
                <a:cxn ang="0">
                  <a:pos x="9" y="12"/>
                </a:cxn>
                <a:cxn ang="0">
                  <a:pos x="6" y="15"/>
                </a:cxn>
                <a:cxn ang="0">
                  <a:pos x="1" y="14"/>
                </a:cxn>
              </a:cxnLst>
              <a:rect l="0" t="0" r="r" b="b"/>
              <a:pathLst>
                <a:path w="26" h="15">
                  <a:moveTo>
                    <a:pt x="1" y="14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5" y="11"/>
                    <a:pt x="6" y="11"/>
                  </a:cubicBezTo>
                  <a:cubicBezTo>
                    <a:pt x="6" y="11"/>
                    <a:pt x="4" y="9"/>
                    <a:pt x="4" y="8"/>
                  </a:cubicBezTo>
                  <a:cubicBezTo>
                    <a:pt x="3" y="7"/>
                    <a:pt x="6" y="7"/>
                    <a:pt x="7" y="6"/>
                  </a:cubicBezTo>
                  <a:cubicBezTo>
                    <a:pt x="7" y="5"/>
                    <a:pt x="6" y="4"/>
                    <a:pt x="7" y="4"/>
                  </a:cubicBezTo>
                  <a:cubicBezTo>
                    <a:pt x="8" y="4"/>
                    <a:pt x="12" y="3"/>
                    <a:pt x="12" y="3"/>
                  </a:cubicBezTo>
                  <a:cubicBezTo>
                    <a:pt x="14" y="2"/>
                    <a:pt x="15" y="0"/>
                    <a:pt x="16" y="0"/>
                  </a:cubicBezTo>
                  <a:cubicBezTo>
                    <a:pt x="16" y="0"/>
                    <a:pt x="18" y="0"/>
                    <a:pt x="18" y="0"/>
                  </a:cubicBezTo>
                  <a:cubicBezTo>
                    <a:pt x="18" y="0"/>
                    <a:pt x="21" y="3"/>
                    <a:pt x="21" y="4"/>
                  </a:cubicBezTo>
                  <a:cubicBezTo>
                    <a:pt x="22" y="4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3" y="7"/>
                    <a:pt x="23" y="7"/>
                  </a:cubicBezTo>
                  <a:cubicBezTo>
                    <a:pt x="23" y="8"/>
                    <a:pt x="23" y="7"/>
                    <a:pt x="23" y="8"/>
                  </a:cubicBezTo>
                  <a:cubicBezTo>
                    <a:pt x="23" y="8"/>
                    <a:pt x="21" y="9"/>
                    <a:pt x="19" y="9"/>
                  </a:cubicBezTo>
                  <a:cubicBezTo>
                    <a:pt x="17" y="9"/>
                    <a:pt x="14" y="10"/>
                    <a:pt x="12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3"/>
                    <a:pt x="7" y="15"/>
                    <a:pt x="6" y="15"/>
                  </a:cubicBezTo>
                  <a:cubicBezTo>
                    <a:pt x="5" y="15"/>
                    <a:pt x="2" y="15"/>
                    <a:pt x="1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8" name="Freeform 90"/>
            <p:cNvSpPr>
              <a:spLocks/>
            </p:cNvSpPr>
            <p:nvPr/>
          </p:nvSpPr>
          <p:spPr bwMode="auto">
            <a:xfrm>
              <a:off x="5883" y="1303"/>
              <a:ext cx="166" cy="118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3" y="43"/>
                </a:cxn>
                <a:cxn ang="0">
                  <a:pos x="2" y="39"/>
                </a:cxn>
                <a:cxn ang="0">
                  <a:pos x="6" y="37"/>
                </a:cxn>
                <a:cxn ang="0">
                  <a:pos x="9" y="31"/>
                </a:cxn>
                <a:cxn ang="0">
                  <a:pos x="13" y="29"/>
                </a:cxn>
                <a:cxn ang="0">
                  <a:pos x="12" y="26"/>
                </a:cxn>
                <a:cxn ang="0">
                  <a:pos x="18" y="21"/>
                </a:cxn>
                <a:cxn ang="0">
                  <a:pos x="21" y="19"/>
                </a:cxn>
                <a:cxn ang="0">
                  <a:pos x="22" y="14"/>
                </a:cxn>
                <a:cxn ang="0">
                  <a:pos x="28" y="12"/>
                </a:cxn>
                <a:cxn ang="0">
                  <a:pos x="37" y="8"/>
                </a:cxn>
                <a:cxn ang="0">
                  <a:pos x="41" y="6"/>
                </a:cxn>
                <a:cxn ang="0">
                  <a:pos x="46" y="7"/>
                </a:cxn>
                <a:cxn ang="0">
                  <a:pos x="56" y="4"/>
                </a:cxn>
                <a:cxn ang="0">
                  <a:pos x="65" y="0"/>
                </a:cxn>
                <a:cxn ang="0">
                  <a:pos x="70" y="3"/>
                </a:cxn>
                <a:cxn ang="0">
                  <a:pos x="66" y="7"/>
                </a:cxn>
                <a:cxn ang="0">
                  <a:pos x="39" y="15"/>
                </a:cxn>
                <a:cxn ang="0">
                  <a:pos x="31" y="21"/>
                </a:cxn>
                <a:cxn ang="0">
                  <a:pos x="23" y="28"/>
                </a:cxn>
                <a:cxn ang="0">
                  <a:pos x="17" y="36"/>
                </a:cxn>
                <a:cxn ang="0">
                  <a:pos x="18" y="42"/>
                </a:cxn>
                <a:cxn ang="0">
                  <a:pos x="26" y="48"/>
                </a:cxn>
                <a:cxn ang="0">
                  <a:pos x="19" y="49"/>
                </a:cxn>
                <a:cxn ang="0">
                  <a:pos x="12" y="48"/>
                </a:cxn>
                <a:cxn ang="0">
                  <a:pos x="9" y="45"/>
                </a:cxn>
              </a:cxnLst>
              <a:rect l="0" t="0" r="r" b="b"/>
              <a:pathLst>
                <a:path w="70" h="50">
                  <a:moveTo>
                    <a:pt x="9" y="45"/>
                  </a:moveTo>
                  <a:cubicBezTo>
                    <a:pt x="8" y="43"/>
                    <a:pt x="4" y="44"/>
                    <a:pt x="3" y="43"/>
                  </a:cubicBezTo>
                  <a:cubicBezTo>
                    <a:pt x="2" y="42"/>
                    <a:pt x="0" y="40"/>
                    <a:pt x="2" y="39"/>
                  </a:cubicBezTo>
                  <a:cubicBezTo>
                    <a:pt x="4" y="38"/>
                    <a:pt x="6" y="37"/>
                    <a:pt x="6" y="37"/>
                  </a:cubicBezTo>
                  <a:cubicBezTo>
                    <a:pt x="6" y="37"/>
                    <a:pt x="8" y="32"/>
                    <a:pt x="9" y="31"/>
                  </a:cubicBezTo>
                  <a:cubicBezTo>
                    <a:pt x="10" y="30"/>
                    <a:pt x="13" y="30"/>
                    <a:pt x="13" y="29"/>
                  </a:cubicBezTo>
                  <a:cubicBezTo>
                    <a:pt x="14" y="28"/>
                    <a:pt x="12" y="27"/>
                    <a:pt x="12" y="26"/>
                  </a:cubicBezTo>
                  <a:cubicBezTo>
                    <a:pt x="12" y="25"/>
                    <a:pt x="17" y="21"/>
                    <a:pt x="18" y="21"/>
                  </a:cubicBezTo>
                  <a:cubicBezTo>
                    <a:pt x="18" y="20"/>
                    <a:pt x="21" y="20"/>
                    <a:pt x="21" y="19"/>
                  </a:cubicBezTo>
                  <a:cubicBezTo>
                    <a:pt x="22" y="18"/>
                    <a:pt x="21" y="15"/>
                    <a:pt x="22" y="14"/>
                  </a:cubicBezTo>
                  <a:cubicBezTo>
                    <a:pt x="23" y="14"/>
                    <a:pt x="27" y="12"/>
                    <a:pt x="28" y="12"/>
                  </a:cubicBezTo>
                  <a:cubicBezTo>
                    <a:pt x="29" y="11"/>
                    <a:pt x="37" y="8"/>
                    <a:pt x="37" y="8"/>
                  </a:cubicBezTo>
                  <a:cubicBezTo>
                    <a:pt x="37" y="8"/>
                    <a:pt x="41" y="6"/>
                    <a:pt x="41" y="6"/>
                  </a:cubicBezTo>
                  <a:cubicBezTo>
                    <a:pt x="42" y="6"/>
                    <a:pt x="44" y="7"/>
                    <a:pt x="46" y="7"/>
                  </a:cubicBezTo>
                  <a:cubicBezTo>
                    <a:pt x="48" y="7"/>
                    <a:pt x="55" y="6"/>
                    <a:pt x="56" y="4"/>
                  </a:cubicBezTo>
                  <a:cubicBezTo>
                    <a:pt x="58" y="4"/>
                    <a:pt x="61" y="0"/>
                    <a:pt x="65" y="0"/>
                  </a:cubicBezTo>
                  <a:cubicBezTo>
                    <a:pt x="68" y="0"/>
                    <a:pt x="70" y="1"/>
                    <a:pt x="70" y="3"/>
                  </a:cubicBezTo>
                  <a:cubicBezTo>
                    <a:pt x="69" y="4"/>
                    <a:pt x="68" y="7"/>
                    <a:pt x="66" y="7"/>
                  </a:cubicBezTo>
                  <a:cubicBezTo>
                    <a:pt x="65" y="7"/>
                    <a:pt x="42" y="14"/>
                    <a:pt x="39" y="15"/>
                  </a:cubicBezTo>
                  <a:cubicBezTo>
                    <a:pt x="36" y="17"/>
                    <a:pt x="32" y="21"/>
                    <a:pt x="31" y="21"/>
                  </a:cubicBezTo>
                  <a:cubicBezTo>
                    <a:pt x="29" y="22"/>
                    <a:pt x="25" y="26"/>
                    <a:pt x="23" y="28"/>
                  </a:cubicBezTo>
                  <a:cubicBezTo>
                    <a:pt x="21" y="30"/>
                    <a:pt x="17" y="33"/>
                    <a:pt x="17" y="36"/>
                  </a:cubicBezTo>
                  <a:cubicBezTo>
                    <a:pt x="17" y="39"/>
                    <a:pt x="17" y="41"/>
                    <a:pt x="18" y="42"/>
                  </a:cubicBezTo>
                  <a:cubicBezTo>
                    <a:pt x="20" y="44"/>
                    <a:pt x="27" y="47"/>
                    <a:pt x="26" y="48"/>
                  </a:cubicBezTo>
                  <a:cubicBezTo>
                    <a:pt x="25" y="49"/>
                    <a:pt x="21" y="50"/>
                    <a:pt x="19" y="49"/>
                  </a:cubicBezTo>
                  <a:cubicBezTo>
                    <a:pt x="16" y="48"/>
                    <a:pt x="12" y="48"/>
                    <a:pt x="12" y="48"/>
                  </a:cubicBezTo>
                  <a:cubicBezTo>
                    <a:pt x="10" y="47"/>
                    <a:pt x="10" y="46"/>
                    <a:pt x="9" y="4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79" name="Freeform 91"/>
            <p:cNvSpPr>
              <a:spLocks/>
            </p:cNvSpPr>
            <p:nvPr/>
          </p:nvSpPr>
          <p:spPr bwMode="auto">
            <a:xfrm>
              <a:off x="5855" y="1438"/>
              <a:ext cx="21" cy="14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9" y="3"/>
                </a:cxn>
                <a:cxn ang="0">
                  <a:pos x="4" y="6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3" y="6"/>
                    <a:pt x="1" y="5"/>
                    <a:pt x="0" y="5"/>
                  </a:cubicBezTo>
                  <a:cubicBezTo>
                    <a:pt x="0" y="4"/>
                    <a:pt x="2" y="1"/>
                    <a:pt x="3" y="0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8" y="4"/>
                    <a:pt x="6" y="6"/>
                    <a:pt x="4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0" name="Freeform 92"/>
            <p:cNvSpPr>
              <a:spLocks/>
            </p:cNvSpPr>
            <p:nvPr/>
          </p:nvSpPr>
          <p:spPr bwMode="auto">
            <a:xfrm>
              <a:off x="5666" y="1291"/>
              <a:ext cx="1493" cy="515"/>
            </a:xfrm>
            <a:custGeom>
              <a:avLst/>
              <a:gdLst/>
              <a:ahLst/>
              <a:cxnLst>
                <a:cxn ang="0">
                  <a:pos x="11" y="121"/>
                </a:cxn>
                <a:cxn ang="0">
                  <a:pos x="9" y="93"/>
                </a:cxn>
                <a:cxn ang="0">
                  <a:pos x="10" y="63"/>
                </a:cxn>
                <a:cxn ang="0">
                  <a:pos x="50" y="73"/>
                </a:cxn>
                <a:cxn ang="0">
                  <a:pos x="17" y="78"/>
                </a:cxn>
                <a:cxn ang="0">
                  <a:pos x="41" y="99"/>
                </a:cxn>
                <a:cxn ang="0">
                  <a:pos x="48" y="88"/>
                </a:cxn>
                <a:cxn ang="0">
                  <a:pos x="66" y="74"/>
                </a:cxn>
                <a:cxn ang="0">
                  <a:pos x="74" y="80"/>
                </a:cxn>
                <a:cxn ang="0">
                  <a:pos x="111" y="68"/>
                </a:cxn>
                <a:cxn ang="0">
                  <a:pos x="122" y="56"/>
                </a:cxn>
                <a:cxn ang="0">
                  <a:pos x="156" y="62"/>
                </a:cxn>
                <a:cxn ang="0">
                  <a:pos x="176" y="40"/>
                </a:cxn>
                <a:cxn ang="0">
                  <a:pos x="176" y="72"/>
                </a:cxn>
                <a:cxn ang="0">
                  <a:pos x="180" y="76"/>
                </a:cxn>
                <a:cxn ang="0">
                  <a:pos x="198" y="75"/>
                </a:cxn>
                <a:cxn ang="0">
                  <a:pos x="180" y="58"/>
                </a:cxn>
                <a:cxn ang="0">
                  <a:pos x="186" y="46"/>
                </a:cxn>
                <a:cxn ang="0">
                  <a:pos x="191" y="45"/>
                </a:cxn>
                <a:cxn ang="0">
                  <a:pos x="210" y="46"/>
                </a:cxn>
                <a:cxn ang="0">
                  <a:pos x="218" y="55"/>
                </a:cxn>
                <a:cxn ang="0">
                  <a:pos x="231" y="30"/>
                </a:cxn>
                <a:cxn ang="0">
                  <a:pos x="262" y="13"/>
                </a:cxn>
                <a:cxn ang="0">
                  <a:pos x="298" y="0"/>
                </a:cxn>
                <a:cxn ang="0">
                  <a:pos x="322" y="8"/>
                </a:cxn>
                <a:cxn ang="0">
                  <a:pos x="308" y="32"/>
                </a:cxn>
                <a:cxn ang="0">
                  <a:pos x="331" y="31"/>
                </a:cxn>
                <a:cxn ang="0">
                  <a:pos x="372" y="33"/>
                </a:cxn>
                <a:cxn ang="0">
                  <a:pos x="393" y="45"/>
                </a:cxn>
                <a:cxn ang="0">
                  <a:pos x="419" y="47"/>
                </a:cxn>
                <a:cxn ang="0">
                  <a:pos x="433" y="42"/>
                </a:cxn>
                <a:cxn ang="0">
                  <a:pos x="472" y="42"/>
                </a:cxn>
                <a:cxn ang="0">
                  <a:pos x="513" y="60"/>
                </a:cxn>
                <a:cxn ang="0">
                  <a:pos x="551" y="65"/>
                </a:cxn>
                <a:cxn ang="0">
                  <a:pos x="596" y="67"/>
                </a:cxn>
                <a:cxn ang="0">
                  <a:pos x="626" y="88"/>
                </a:cxn>
                <a:cxn ang="0">
                  <a:pos x="600" y="89"/>
                </a:cxn>
                <a:cxn ang="0">
                  <a:pos x="577" y="95"/>
                </a:cxn>
                <a:cxn ang="0">
                  <a:pos x="562" y="115"/>
                </a:cxn>
                <a:cxn ang="0">
                  <a:pos x="526" y="126"/>
                </a:cxn>
                <a:cxn ang="0">
                  <a:pos x="523" y="144"/>
                </a:cxn>
                <a:cxn ang="0">
                  <a:pos x="507" y="166"/>
                </a:cxn>
                <a:cxn ang="0">
                  <a:pos x="522" y="120"/>
                </a:cxn>
                <a:cxn ang="0">
                  <a:pos x="516" y="117"/>
                </a:cxn>
                <a:cxn ang="0">
                  <a:pos x="491" y="128"/>
                </a:cxn>
                <a:cxn ang="0">
                  <a:pos x="439" y="134"/>
                </a:cxn>
                <a:cxn ang="0">
                  <a:pos x="431" y="153"/>
                </a:cxn>
                <a:cxn ang="0">
                  <a:pos x="415" y="208"/>
                </a:cxn>
                <a:cxn ang="0">
                  <a:pos x="410" y="200"/>
                </a:cxn>
                <a:cxn ang="0">
                  <a:pos x="382" y="161"/>
                </a:cxn>
                <a:cxn ang="0">
                  <a:pos x="342" y="175"/>
                </a:cxn>
                <a:cxn ang="0">
                  <a:pos x="277" y="164"/>
                </a:cxn>
                <a:cxn ang="0">
                  <a:pos x="235" y="180"/>
                </a:cxn>
                <a:cxn ang="0">
                  <a:pos x="193" y="157"/>
                </a:cxn>
                <a:cxn ang="0">
                  <a:pos x="150" y="152"/>
                </a:cxn>
                <a:cxn ang="0">
                  <a:pos x="124" y="172"/>
                </a:cxn>
                <a:cxn ang="0">
                  <a:pos x="81" y="177"/>
                </a:cxn>
                <a:cxn ang="0">
                  <a:pos x="80" y="197"/>
                </a:cxn>
                <a:cxn ang="0">
                  <a:pos x="75" y="216"/>
                </a:cxn>
                <a:cxn ang="0">
                  <a:pos x="43" y="204"/>
                </a:cxn>
                <a:cxn ang="0">
                  <a:pos x="42" y="189"/>
                </a:cxn>
                <a:cxn ang="0">
                  <a:pos x="25" y="163"/>
                </a:cxn>
              </a:cxnLst>
              <a:rect l="0" t="0" r="r" b="b"/>
              <a:pathLst>
                <a:path w="632" h="218">
                  <a:moveTo>
                    <a:pt x="8" y="145"/>
                  </a:moveTo>
                  <a:cubicBezTo>
                    <a:pt x="6" y="144"/>
                    <a:pt x="4" y="144"/>
                    <a:pt x="3" y="144"/>
                  </a:cubicBezTo>
                  <a:cubicBezTo>
                    <a:pt x="2" y="144"/>
                    <a:pt x="2" y="141"/>
                    <a:pt x="2" y="140"/>
                  </a:cubicBezTo>
                  <a:cubicBezTo>
                    <a:pt x="2" y="139"/>
                    <a:pt x="1" y="135"/>
                    <a:pt x="1" y="135"/>
                  </a:cubicBezTo>
                  <a:cubicBezTo>
                    <a:pt x="0" y="135"/>
                    <a:pt x="0" y="132"/>
                    <a:pt x="0" y="130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3" y="125"/>
                    <a:pt x="3" y="123"/>
                    <a:pt x="3" y="122"/>
                  </a:cubicBezTo>
                  <a:cubicBezTo>
                    <a:pt x="4" y="122"/>
                    <a:pt x="9" y="122"/>
                    <a:pt x="9" y="122"/>
                  </a:cubicBezTo>
                  <a:cubicBezTo>
                    <a:pt x="10" y="122"/>
                    <a:pt x="11" y="122"/>
                    <a:pt x="11" y="121"/>
                  </a:cubicBezTo>
                  <a:cubicBezTo>
                    <a:pt x="11" y="121"/>
                    <a:pt x="7" y="120"/>
                    <a:pt x="7" y="120"/>
                  </a:cubicBezTo>
                  <a:cubicBezTo>
                    <a:pt x="6" y="119"/>
                    <a:pt x="5" y="118"/>
                    <a:pt x="5" y="117"/>
                  </a:cubicBezTo>
                  <a:cubicBezTo>
                    <a:pt x="5" y="117"/>
                    <a:pt x="5" y="117"/>
                    <a:pt x="4" y="11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7" y="114"/>
                    <a:pt x="15" y="107"/>
                    <a:pt x="15" y="106"/>
                  </a:cubicBezTo>
                  <a:cubicBezTo>
                    <a:pt x="16" y="104"/>
                    <a:pt x="15" y="103"/>
                    <a:pt x="14" y="102"/>
                  </a:cubicBezTo>
                  <a:cubicBezTo>
                    <a:pt x="13" y="102"/>
                    <a:pt x="10" y="101"/>
                    <a:pt x="10" y="100"/>
                  </a:cubicBezTo>
                  <a:cubicBezTo>
                    <a:pt x="10" y="99"/>
                    <a:pt x="12" y="97"/>
                    <a:pt x="12" y="96"/>
                  </a:cubicBezTo>
                  <a:cubicBezTo>
                    <a:pt x="11" y="95"/>
                    <a:pt x="9" y="95"/>
                    <a:pt x="9" y="93"/>
                  </a:cubicBezTo>
                  <a:cubicBezTo>
                    <a:pt x="9" y="91"/>
                    <a:pt x="10" y="90"/>
                    <a:pt x="10" y="88"/>
                  </a:cubicBezTo>
                  <a:cubicBezTo>
                    <a:pt x="10" y="87"/>
                    <a:pt x="10" y="85"/>
                    <a:pt x="9" y="84"/>
                  </a:cubicBezTo>
                  <a:cubicBezTo>
                    <a:pt x="9" y="82"/>
                    <a:pt x="6" y="81"/>
                    <a:pt x="7" y="79"/>
                  </a:cubicBezTo>
                  <a:cubicBezTo>
                    <a:pt x="7" y="78"/>
                    <a:pt x="10" y="76"/>
                    <a:pt x="10" y="74"/>
                  </a:cubicBezTo>
                  <a:cubicBezTo>
                    <a:pt x="10" y="73"/>
                    <a:pt x="6" y="72"/>
                    <a:pt x="5" y="71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7"/>
                    <a:pt x="8" y="67"/>
                    <a:pt x="8" y="66"/>
                  </a:cubicBezTo>
                  <a:cubicBezTo>
                    <a:pt x="8" y="63"/>
                    <a:pt x="9" y="64"/>
                    <a:pt x="10" y="63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3" y="61"/>
                    <a:pt x="17" y="62"/>
                    <a:pt x="17" y="62"/>
                  </a:cubicBezTo>
                  <a:cubicBezTo>
                    <a:pt x="18" y="62"/>
                    <a:pt x="17" y="60"/>
                    <a:pt x="19" y="60"/>
                  </a:cubicBezTo>
                  <a:cubicBezTo>
                    <a:pt x="20" y="60"/>
                    <a:pt x="23" y="60"/>
                    <a:pt x="23" y="61"/>
                  </a:cubicBezTo>
                  <a:cubicBezTo>
                    <a:pt x="23" y="61"/>
                    <a:pt x="20" y="62"/>
                    <a:pt x="20" y="63"/>
                  </a:cubicBezTo>
                  <a:cubicBezTo>
                    <a:pt x="20" y="63"/>
                    <a:pt x="23" y="63"/>
                    <a:pt x="25" y="63"/>
                  </a:cubicBezTo>
                  <a:cubicBezTo>
                    <a:pt x="27" y="64"/>
                    <a:pt x="31" y="64"/>
                    <a:pt x="32" y="64"/>
                  </a:cubicBezTo>
                  <a:cubicBezTo>
                    <a:pt x="34" y="65"/>
                    <a:pt x="40" y="67"/>
                    <a:pt x="42" y="69"/>
                  </a:cubicBezTo>
                  <a:cubicBezTo>
                    <a:pt x="43" y="70"/>
                    <a:pt x="49" y="73"/>
                    <a:pt x="50" y="73"/>
                  </a:cubicBezTo>
                  <a:cubicBezTo>
                    <a:pt x="51" y="73"/>
                    <a:pt x="53" y="73"/>
                    <a:pt x="53" y="74"/>
                  </a:cubicBezTo>
                  <a:cubicBezTo>
                    <a:pt x="53" y="74"/>
                    <a:pt x="53" y="76"/>
                    <a:pt x="53" y="77"/>
                  </a:cubicBezTo>
                  <a:cubicBezTo>
                    <a:pt x="54" y="78"/>
                    <a:pt x="55" y="79"/>
                    <a:pt x="53" y="80"/>
                  </a:cubicBezTo>
                  <a:cubicBezTo>
                    <a:pt x="52" y="81"/>
                    <a:pt x="50" y="83"/>
                    <a:pt x="47" y="84"/>
                  </a:cubicBezTo>
                  <a:cubicBezTo>
                    <a:pt x="40" y="85"/>
                    <a:pt x="38" y="83"/>
                    <a:pt x="37" y="83"/>
                  </a:cubicBezTo>
                  <a:cubicBezTo>
                    <a:pt x="35" y="83"/>
                    <a:pt x="32" y="82"/>
                    <a:pt x="31" y="82"/>
                  </a:cubicBezTo>
                  <a:cubicBezTo>
                    <a:pt x="29" y="81"/>
                    <a:pt x="26" y="80"/>
                    <a:pt x="25" y="79"/>
                  </a:cubicBezTo>
                  <a:cubicBezTo>
                    <a:pt x="23" y="79"/>
                    <a:pt x="22" y="78"/>
                    <a:pt x="21" y="78"/>
                  </a:cubicBezTo>
                  <a:cubicBezTo>
                    <a:pt x="20" y="77"/>
                    <a:pt x="18" y="77"/>
                    <a:pt x="17" y="78"/>
                  </a:cubicBezTo>
                  <a:cubicBezTo>
                    <a:pt x="17" y="78"/>
                    <a:pt x="19" y="79"/>
                    <a:pt x="20" y="80"/>
                  </a:cubicBezTo>
                  <a:cubicBezTo>
                    <a:pt x="20" y="81"/>
                    <a:pt x="23" y="83"/>
                    <a:pt x="25" y="84"/>
                  </a:cubicBezTo>
                  <a:cubicBezTo>
                    <a:pt x="27" y="85"/>
                    <a:pt x="29" y="85"/>
                    <a:pt x="29" y="86"/>
                  </a:cubicBezTo>
                  <a:cubicBezTo>
                    <a:pt x="28" y="87"/>
                    <a:pt x="27" y="89"/>
                    <a:pt x="27" y="90"/>
                  </a:cubicBezTo>
                  <a:cubicBezTo>
                    <a:pt x="28" y="90"/>
                    <a:pt x="29" y="92"/>
                    <a:pt x="29" y="93"/>
                  </a:cubicBezTo>
                  <a:cubicBezTo>
                    <a:pt x="29" y="93"/>
                    <a:pt x="29" y="95"/>
                    <a:pt x="30" y="95"/>
                  </a:cubicBezTo>
                  <a:cubicBezTo>
                    <a:pt x="31" y="96"/>
                    <a:pt x="33" y="96"/>
                    <a:pt x="33" y="96"/>
                  </a:cubicBezTo>
                  <a:cubicBezTo>
                    <a:pt x="34" y="97"/>
                    <a:pt x="35" y="98"/>
                    <a:pt x="36" y="99"/>
                  </a:cubicBezTo>
                  <a:cubicBezTo>
                    <a:pt x="37" y="99"/>
                    <a:pt x="40" y="100"/>
                    <a:pt x="41" y="99"/>
                  </a:cubicBezTo>
                  <a:cubicBezTo>
                    <a:pt x="41" y="99"/>
                    <a:pt x="42" y="97"/>
                    <a:pt x="41" y="96"/>
                  </a:cubicBezTo>
                  <a:cubicBezTo>
                    <a:pt x="40" y="95"/>
                    <a:pt x="38" y="95"/>
                    <a:pt x="37" y="95"/>
                  </a:cubicBezTo>
                  <a:cubicBezTo>
                    <a:pt x="37" y="94"/>
                    <a:pt x="35" y="93"/>
                    <a:pt x="35" y="93"/>
                  </a:cubicBezTo>
                  <a:cubicBezTo>
                    <a:pt x="35" y="92"/>
                    <a:pt x="36" y="90"/>
                    <a:pt x="37" y="90"/>
                  </a:cubicBezTo>
                  <a:cubicBezTo>
                    <a:pt x="37" y="90"/>
                    <a:pt x="39" y="90"/>
                    <a:pt x="40" y="92"/>
                  </a:cubicBezTo>
                  <a:cubicBezTo>
                    <a:pt x="40" y="92"/>
                    <a:pt x="46" y="95"/>
                    <a:pt x="47" y="95"/>
                  </a:cubicBezTo>
                  <a:cubicBezTo>
                    <a:pt x="48" y="95"/>
                    <a:pt x="50" y="94"/>
                    <a:pt x="50" y="93"/>
                  </a:cubicBezTo>
                  <a:cubicBezTo>
                    <a:pt x="51" y="93"/>
                    <a:pt x="50" y="92"/>
                    <a:pt x="50" y="91"/>
                  </a:cubicBezTo>
                  <a:cubicBezTo>
                    <a:pt x="49" y="90"/>
                    <a:pt x="48" y="90"/>
                    <a:pt x="48" y="88"/>
                  </a:cubicBezTo>
                  <a:cubicBezTo>
                    <a:pt x="48" y="88"/>
                    <a:pt x="49" y="87"/>
                    <a:pt x="49" y="87"/>
                  </a:cubicBezTo>
                  <a:cubicBezTo>
                    <a:pt x="49" y="87"/>
                    <a:pt x="52" y="86"/>
                    <a:pt x="53" y="85"/>
                  </a:cubicBezTo>
                  <a:cubicBezTo>
                    <a:pt x="53" y="85"/>
                    <a:pt x="58" y="82"/>
                    <a:pt x="58" y="82"/>
                  </a:cubicBezTo>
                  <a:cubicBezTo>
                    <a:pt x="59" y="82"/>
                    <a:pt x="61" y="82"/>
                    <a:pt x="61" y="83"/>
                  </a:cubicBezTo>
                  <a:cubicBezTo>
                    <a:pt x="62" y="83"/>
                    <a:pt x="64" y="85"/>
                    <a:pt x="65" y="85"/>
                  </a:cubicBezTo>
                  <a:cubicBezTo>
                    <a:pt x="66" y="85"/>
                    <a:pt x="66" y="82"/>
                    <a:pt x="67" y="81"/>
                  </a:cubicBezTo>
                  <a:cubicBezTo>
                    <a:pt x="67" y="80"/>
                    <a:pt x="67" y="78"/>
                    <a:pt x="66" y="78"/>
                  </a:cubicBezTo>
                  <a:cubicBezTo>
                    <a:pt x="65" y="78"/>
                    <a:pt x="64" y="78"/>
                    <a:pt x="64" y="77"/>
                  </a:cubicBezTo>
                  <a:cubicBezTo>
                    <a:pt x="64" y="76"/>
                    <a:pt x="66" y="75"/>
                    <a:pt x="66" y="74"/>
                  </a:cubicBezTo>
                  <a:cubicBezTo>
                    <a:pt x="66" y="72"/>
                    <a:pt x="65" y="70"/>
                    <a:pt x="64" y="70"/>
                  </a:cubicBezTo>
                  <a:cubicBezTo>
                    <a:pt x="63" y="69"/>
                    <a:pt x="62" y="68"/>
                    <a:pt x="62" y="68"/>
                  </a:cubicBezTo>
                  <a:cubicBezTo>
                    <a:pt x="62" y="67"/>
                    <a:pt x="65" y="68"/>
                    <a:pt x="66" y="68"/>
                  </a:cubicBezTo>
                  <a:cubicBezTo>
                    <a:pt x="66" y="68"/>
                    <a:pt x="71" y="68"/>
                    <a:pt x="72" y="69"/>
                  </a:cubicBezTo>
                  <a:cubicBezTo>
                    <a:pt x="73" y="69"/>
                    <a:pt x="76" y="73"/>
                    <a:pt x="75" y="73"/>
                  </a:cubicBezTo>
                  <a:cubicBezTo>
                    <a:pt x="75" y="74"/>
                    <a:pt x="71" y="74"/>
                    <a:pt x="70" y="74"/>
                  </a:cubicBezTo>
                  <a:cubicBezTo>
                    <a:pt x="69" y="74"/>
                    <a:pt x="68" y="75"/>
                    <a:pt x="68" y="76"/>
                  </a:cubicBezTo>
                  <a:cubicBezTo>
                    <a:pt x="68" y="77"/>
                    <a:pt x="70" y="77"/>
                    <a:pt x="71" y="78"/>
                  </a:cubicBezTo>
                  <a:cubicBezTo>
                    <a:pt x="71" y="79"/>
                    <a:pt x="72" y="80"/>
                    <a:pt x="74" y="80"/>
                  </a:cubicBezTo>
                  <a:cubicBezTo>
                    <a:pt x="75" y="80"/>
                    <a:pt x="78" y="80"/>
                    <a:pt x="79" y="79"/>
                  </a:cubicBezTo>
                  <a:cubicBezTo>
                    <a:pt x="79" y="78"/>
                    <a:pt x="79" y="74"/>
                    <a:pt x="80" y="74"/>
                  </a:cubicBezTo>
                  <a:cubicBezTo>
                    <a:pt x="81" y="74"/>
                    <a:pt x="84" y="74"/>
                    <a:pt x="86" y="73"/>
                  </a:cubicBezTo>
                  <a:cubicBezTo>
                    <a:pt x="87" y="72"/>
                    <a:pt x="91" y="69"/>
                    <a:pt x="92" y="69"/>
                  </a:cubicBezTo>
                  <a:cubicBezTo>
                    <a:pt x="93" y="69"/>
                    <a:pt x="95" y="68"/>
                    <a:pt x="97" y="68"/>
                  </a:cubicBezTo>
                  <a:cubicBezTo>
                    <a:pt x="99" y="68"/>
                    <a:pt x="104" y="65"/>
                    <a:pt x="105" y="65"/>
                  </a:cubicBezTo>
                  <a:cubicBezTo>
                    <a:pt x="106" y="65"/>
                    <a:pt x="103" y="69"/>
                    <a:pt x="103" y="69"/>
                  </a:cubicBezTo>
                  <a:cubicBezTo>
                    <a:pt x="103" y="70"/>
                    <a:pt x="105" y="71"/>
                    <a:pt x="106" y="71"/>
                  </a:cubicBezTo>
                  <a:cubicBezTo>
                    <a:pt x="108" y="70"/>
                    <a:pt x="110" y="68"/>
                    <a:pt x="111" y="68"/>
                  </a:cubicBezTo>
                  <a:cubicBezTo>
                    <a:pt x="112" y="68"/>
                    <a:pt x="113" y="69"/>
                    <a:pt x="115" y="69"/>
                  </a:cubicBezTo>
                  <a:cubicBezTo>
                    <a:pt x="116" y="68"/>
                    <a:pt x="119" y="67"/>
                    <a:pt x="120" y="66"/>
                  </a:cubicBezTo>
                  <a:cubicBezTo>
                    <a:pt x="122" y="66"/>
                    <a:pt x="123" y="66"/>
                    <a:pt x="123" y="67"/>
                  </a:cubicBezTo>
                  <a:cubicBezTo>
                    <a:pt x="124" y="67"/>
                    <a:pt x="122" y="70"/>
                    <a:pt x="123" y="70"/>
                  </a:cubicBezTo>
                  <a:cubicBezTo>
                    <a:pt x="126" y="70"/>
                    <a:pt x="126" y="69"/>
                    <a:pt x="126" y="69"/>
                  </a:cubicBezTo>
                  <a:cubicBezTo>
                    <a:pt x="127" y="69"/>
                    <a:pt x="131" y="67"/>
                    <a:pt x="130" y="65"/>
                  </a:cubicBezTo>
                  <a:cubicBezTo>
                    <a:pt x="129" y="64"/>
                    <a:pt x="128" y="63"/>
                    <a:pt x="128" y="62"/>
                  </a:cubicBezTo>
                  <a:cubicBezTo>
                    <a:pt x="126" y="61"/>
                    <a:pt x="122" y="59"/>
                    <a:pt x="121" y="58"/>
                  </a:cubicBezTo>
                  <a:cubicBezTo>
                    <a:pt x="121" y="58"/>
                    <a:pt x="121" y="57"/>
                    <a:pt x="122" y="56"/>
                  </a:cubicBezTo>
                  <a:cubicBezTo>
                    <a:pt x="123" y="56"/>
                    <a:pt x="124" y="56"/>
                    <a:pt x="125" y="57"/>
                  </a:cubicBezTo>
                  <a:cubicBezTo>
                    <a:pt x="126" y="58"/>
                    <a:pt x="130" y="60"/>
                    <a:pt x="130" y="60"/>
                  </a:cubicBezTo>
                  <a:cubicBezTo>
                    <a:pt x="134" y="60"/>
                    <a:pt x="138" y="60"/>
                    <a:pt x="140" y="60"/>
                  </a:cubicBezTo>
                  <a:cubicBezTo>
                    <a:pt x="142" y="61"/>
                    <a:pt x="147" y="64"/>
                    <a:pt x="147" y="64"/>
                  </a:cubicBezTo>
                  <a:cubicBezTo>
                    <a:pt x="148" y="64"/>
                    <a:pt x="155" y="68"/>
                    <a:pt x="156" y="68"/>
                  </a:cubicBezTo>
                  <a:cubicBezTo>
                    <a:pt x="156" y="69"/>
                    <a:pt x="158" y="71"/>
                    <a:pt x="158" y="71"/>
                  </a:cubicBezTo>
                  <a:cubicBezTo>
                    <a:pt x="160" y="71"/>
                    <a:pt x="161" y="67"/>
                    <a:pt x="161" y="66"/>
                  </a:cubicBezTo>
                  <a:cubicBezTo>
                    <a:pt x="162" y="65"/>
                    <a:pt x="159" y="65"/>
                    <a:pt x="158" y="64"/>
                  </a:cubicBezTo>
                  <a:cubicBezTo>
                    <a:pt x="158" y="63"/>
                    <a:pt x="157" y="62"/>
                    <a:pt x="156" y="62"/>
                  </a:cubicBezTo>
                  <a:cubicBezTo>
                    <a:pt x="156" y="61"/>
                    <a:pt x="153" y="61"/>
                    <a:pt x="153" y="61"/>
                  </a:cubicBezTo>
                  <a:cubicBezTo>
                    <a:pt x="153" y="61"/>
                    <a:pt x="153" y="59"/>
                    <a:pt x="153" y="59"/>
                  </a:cubicBezTo>
                  <a:cubicBezTo>
                    <a:pt x="153" y="58"/>
                    <a:pt x="156" y="54"/>
                    <a:pt x="155" y="53"/>
                  </a:cubicBezTo>
                  <a:cubicBezTo>
                    <a:pt x="154" y="53"/>
                    <a:pt x="152" y="54"/>
                    <a:pt x="151" y="53"/>
                  </a:cubicBezTo>
                  <a:cubicBezTo>
                    <a:pt x="151" y="51"/>
                    <a:pt x="152" y="50"/>
                    <a:pt x="153" y="50"/>
                  </a:cubicBezTo>
                  <a:cubicBezTo>
                    <a:pt x="154" y="49"/>
                    <a:pt x="158" y="48"/>
                    <a:pt x="158" y="47"/>
                  </a:cubicBezTo>
                  <a:cubicBezTo>
                    <a:pt x="158" y="46"/>
                    <a:pt x="161" y="38"/>
                    <a:pt x="163" y="37"/>
                  </a:cubicBezTo>
                  <a:cubicBezTo>
                    <a:pt x="163" y="37"/>
                    <a:pt x="169" y="38"/>
                    <a:pt x="170" y="38"/>
                  </a:cubicBezTo>
                  <a:cubicBezTo>
                    <a:pt x="172" y="38"/>
                    <a:pt x="176" y="39"/>
                    <a:pt x="176" y="40"/>
                  </a:cubicBezTo>
                  <a:cubicBezTo>
                    <a:pt x="176" y="41"/>
                    <a:pt x="176" y="42"/>
                    <a:pt x="175" y="43"/>
                  </a:cubicBezTo>
                  <a:cubicBezTo>
                    <a:pt x="175" y="45"/>
                    <a:pt x="172" y="47"/>
                    <a:pt x="172" y="48"/>
                  </a:cubicBezTo>
                  <a:cubicBezTo>
                    <a:pt x="172" y="49"/>
                    <a:pt x="175" y="50"/>
                    <a:pt x="175" y="52"/>
                  </a:cubicBezTo>
                  <a:cubicBezTo>
                    <a:pt x="176" y="53"/>
                    <a:pt x="176" y="56"/>
                    <a:pt x="175" y="56"/>
                  </a:cubicBezTo>
                  <a:cubicBezTo>
                    <a:pt x="175" y="57"/>
                    <a:pt x="174" y="57"/>
                    <a:pt x="174" y="58"/>
                  </a:cubicBezTo>
                  <a:cubicBezTo>
                    <a:pt x="175" y="59"/>
                    <a:pt x="175" y="60"/>
                    <a:pt x="175" y="61"/>
                  </a:cubicBezTo>
                  <a:cubicBezTo>
                    <a:pt x="175" y="62"/>
                    <a:pt x="174" y="64"/>
                    <a:pt x="175" y="66"/>
                  </a:cubicBezTo>
                  <a:cubicBezTo>
                    <a:pt x="175" y="67"/>
                    <a:pt x="179" y="68"/>
                    <a:pt x="179" y="69"/>
                  </a:cubicBezTo>
                  <a:cubicBezTo>
                    <a:pt x="178" y="70"/>
                    <a:pt x="176" y="70"/>
                    <a:pt x="176" y="72"/>
                  </a:cubicBezTo>
                  <a:cubicBezTo>
                    <a:pt x="177" y="73"/>
                    <a:pt x="177" y="74"/>
                    <a:pt x="177" y="74"/>
                  </a:cubicBezTo>
                  <a:cubicBezTo>
                    <a:pt x="177" y="75"/>
                    <a:pt x="173" y="77"/>
                    <a:pt x="172" y="78"/>
                  </a:cubicBezTo>
                  <a:cubicBezTo>
                    <a:pt x="172" y="79"/>
                    <a:pt x="167" y="81"/>
                    <a:pt x="166" y="80"/>
                  </a:cubicBezTo>
                  <a:cubicBezTo>
                    <a:pt x="165" y="80"/>
                    <a:pt x="162" y="79"/>
                    <a:pt x="161" y="80"/>
                  </a:cubicBezTo>
                  <a:cubicBezTo>
                    <a:pt x="161" y="81"/>
                    <a:pt x="163" y="82"/>
                    <a:pt x="165" y="83"/>
                  </a:cubicBezTo>
                  <a:cubicBezTo>
                    <a:pt x="166" y="83"/>
                    <a:pt x="173" y="84"/>
                    <a:pt x="174" y="84"/>
                  </a:cubicBezTo>
                  <a:cubicBezTo>
                    <a:pt x="175" y="84"/>
                    <a:pt x="174" y="81"/>
                    <a:pt x="176" y="81"/>
                  </a:cubicBezTo>
                  <a:cubicBezTo>
                    <a:pt x="177" y="81"/>
                    <a:pt x="179" y="80"/>
                    <a:pt x="180" y="80"/>
                  </a:cubicBezTo>
                  <a:cubicBezTo>
                    <a:pt x="181" y="79"/>
                    <a:pt x="180" y="77"/>
                    <a:pt x="180" y="76"/>
                  </a:cubicBezTo>
                  <a:cubicBezTo>
                    <a:pt x="181" y="76"/>
                    <a:pt x="183" y="76"/>
                    <a:pt x="183" y="74"/>
                  </a:cubicBezTo>
                  <a:cubicBezTo>
                    <a:pt x="183" y="73"/>
                    <a:pt x="184" y="71"/>
                    <a:pt x="183" y="71"/>
                  </a:cubicBezTo>
                  <a:cubicBezTo>
                    <a:pt x="183" y="70"/>
                    <a:pt x="182" y="69"/>
                    <a:pt x="182" y="69"/>
                  </a:cubicBezTo>
                  <a:cubicBezTo>
                    <a:pt x="183" y="68"/>
                    <a:pt x="184" y="67"/>
                    <a:pt x="184" y="67"/>
                  </a:cubicBezTo>
                  <a:cubicBezTo>
                    <a:pt x="184" y="67"/>
                    <a:pt x="189" y="66"/>
                    <a:pt x="190" y="66"/>
                  </a:cubicBezTo>
                  <a:cubicBezTo>
                    <a:pt x="191" y="66"/>
                    <a:pt x="193" y="69"/>
                    <a:pt x="193" y="69"/>
                  </a:cubicBezTo>
                  <a:cubicBezTo>
                    <a:pt x="193" y="70"/>
                    <a:pt x="192" y="73"/>
                    <a:pt x="193" y="74"/>
                  </a:cubicBezTo>
                  <a:cubicBezTo>
                    <a:pt x="193" y="75"/>
                    <a:pt x="195" y="76"/>
                    <a:pt x="196" y="76"/>
                  </a:cubicBezTo>
                  <a:cubicBezTo>
                    <a:pt x="196" y="76"/>
                    <a:pt x="197" y="75"/>
                    <a:pt x="198" y="75"/>
                  </a:cubicBezTo>
                  <a:cubicBezTo>
                    <a:pt x="198" y="75"/>
                    <a:pt x="196" y="73"/>
                    <a:pt x="196" y="73"/>
                  </a:cubicBezTo>
                  <a:cubicBezTo>
                    <a:pt x="195" y="72"/>
                    <a:pt x="195" y="71"/>
                    <a:pt x="196" y="71"/>
                  </a:cubicBezTo>
                  <a:cubicBezTo>
                    <a:pt x="197" y="71"/>
                    <a:pt x="197" y="70"/>
                    <a:pt x="196" y="69"/>
                  </a:cubicBezTo>
                  <a:cubicBezTo>
                    <a:pt x="196" y="69"/>
                    <a:pt x="195" y="67"/>
                    <a:pt x="195" y="66"/>
                  </a:cubicBezTo>
                  <a:cubicBezTo>
                    <a:pt x="194" y="65"/>
                    <a:pt x="192" y="64"/>
                    <a:pt x="191" y="64"/>
                  </a:cubicBezTo>
                  <a:cubicBezTo>
                    <a:pt x="190" y="63"/>
                    <a:pt x="188" y="63"/>
                    <a:pt x="186" y="63"/>
                  </a:cubicBezTo>
                  <a:cubicBezTo>
                    <a:pt x="184" y="64"/>
                    <a:pt x="182" y="65"/>
                    <a:pt x="181" y="64"/>
                  </a:cubicBezTo>
                  <a:cubicBezTo>
                    <a:pt x="180" y="64"/>
                    <a:pt x="181" y="63"/>
                    <a:pt x="180" y="62"/>
                  </a:cubicBezTo>
                  <a:cubicBezTo>
                    <a:pt x="180" y="61"/>
                    <a:pt x="179" y="59"/>
                    <a:pt x="180" y="58"/>
                  </a:cubicBezTo>
                  <a:cubicBezTo>
                    <a:pt x="181" y="57"/>
                    <a:pt x="183" y="56"/>
                    <a:pt x="183" y="54"/>
                  </a:cubicBezTo>
                  <a:cubicBezTo>
                    <a:pt x="182" y="53"/>
                    <a:pt x="178" y="50"/>
                    <a:pt x="178" y="48"/>
                  </a:cubicBezTo>
                  <a:cubicBezTo>
                    <a:pt x="178" y="48"/>
                    <a:pt x="179" y="46"/>
                    <a:pt x="179" y="46"/>
                  </a:cubicBezTo>
                  <a:cubicBezTo>
                    <a:pt x="179" y="46"/>
                    <a:pt x="184" y="45"/>
                    <a:pt x="184" y="45"/>
                  </a:cubicBezTo>
                  <a:cubicBezTo>
                    <a:pt x="184" y="44"/>
                    <a:pt x="185" y="41"/>
                    <a:pt x="184" y="40"/>
                  </a:cubicBezTo>
                  <a:cubicBezTo>
                    <a:pt x="183" y="38"/>
                    <a:pt x="181" y="38"/>
                    <a:pt x="181" y="37"/>
                  </a:cubicBezTo>
                  <a:cubicBezTo>
                    <a:pt x="182" y="36"/>
                    <a:pt x="184" y="37"/>
                    <a:pt x="185" y="37"/>
                  </a:cubicBezTo>
                  <a:cubicBezTo>
                    <a:pt x="185" y="37"/>
                    <a:pt x="188" y="40"/>
                    <a:pt x="188" y="41"/>
                  </a:cubicBezTo>
                  <a:cubicBezTo>
                    <a:pt x="188" y="42"/>
                    <a:pt x="186" y="45"/>
                    <a:pt x="186" y="46"/>
                  </a:cubicBezTo>
                  <a:cubicBezTo>
                    <a:pt x="186" y="48"/>
                    <a:pt x="185" y="48"/>
                    <a:pt x="186" y="50"/>
                  </a:cubicBezTo>
                  <a:cubicBezTo>
                    <a:pt x="187" y="51"/>
                    <a:pt x="190" y="51"/>
                    <a:pt x="191" y="51"/>
                  </a:cubicBezTo>
                  <a:cubicBezTo>
                    <a:pt x="193" y="51"/>
                    <a:pt x="193" y="51"/>
                    <a:pt x="194" y="51"/>
                  </a:cubicBezTo>
                  <a:cubicBezTo>
                    <a:pt x="195" y="52"/>
                    <a:pt x="197" y="53"/>
                    <a:pt x="198" y="53"/>
                  </a:cubicBezTo>
                  <a:cubicBezTo>
                    <a:pt x="198" y="52"/>
                    <a:pt x="198" y="51"/>
                    <a:pt x="198" y="50"/>
                  </a:cubicBezTo>
                  <a:cubicBezTo>
                    <a:pt x="197" y="49"/>
                    <a:pt x="196" y="49"/>
                    <a:pt x="196" y="49"/>
                  </a:cubicBezTo>
                  <a:cubicBezTo>
                    <a:pt x="195" y="49"/>
                    <a:pt x="193" y="48"/>
                    <a:pt x="191" y="48"/>
                  </a:cubicBezTo>
                  <a:cubicBezTo>
                    <a:pt x="190" y="47"/>
                    <a:pt x="189" y="46"/>
                    <a:pt x="189" y="45"/>
                  </a:cubicBezTo>
                  <a:cubicBezTo>
                    <a:pt x="189" y="45"/>
                    <a:pt x="191" y="45"/>
                    <a:pt x="191" y="45"/>
                  </a:cubicBezTo>
                  <a:cubicBezTo>
                    <a:pt x="192" y="45"/>
                    <a:pt x="193" y="46"/>
                    <a:pt x="194" y="46"/>
                  </a:cubicBezTo>
                  <a:cubicBezTo>
                    <a:pt x="196" y="46"/>
                    <a:pt x="197" y="46"/>
                    <a:pt x="197" y="45"/>
                  </a:cubicBezTo>
                  <a:cubicBezTo>
                    <a:pt x="197" y="44"/>
                    <a:pt x="196" y="42"/>
                    <a:pt x="194" y="42"/>
                  </a:cubicBezTo>
                  <a:cubicBezTo>
                    <a:pt x="193" y="42"/>
                    <a:pt x="192" y="42"/>
                    <a:pt x="192" y="41"/>
                  </a:cubicBezTo>
                  <a:cubicBezTo>
                    <a:pt x="192" y="41"/>
                    <a:pt x="194" y="40"/>
                    <a:pt x="195" y="40"/>
                  </a:cubicBezTo>
                  <a:cubicBezTo>
                    <a:pt x="196" y="40"/>
                    <a:pt x="197" y="40"/>
                    <a:pt x="198" y="41"/>
                  </a:cubicBezTo>
                  <a:cubicBezTo>
                    <a:pt x="198" y="42"/>
                    <a:pt x="200" y="42"/>
                    <a:pt x="200" y="42"/>
                  </a:cubicBezTo>
                  <a:cubicBezTo>
                    <a:pt x="202" y="42"/>
                    <a:pt x="204" y="43"/>
                    <a:pt x="205" y="43"/>
                  </a:cubicBezTo>
                  <a:cubicBezTo>
                    <a:pt x="206" y="43"/>
                    <a:pt x="208" y="46"/>
                    <a:pt x="210" y="46"/>
                  </a:cubicBezTo>
                  <a:cubicBezTo>
                    <a:pt x="211" y="47"/>
                    <a:pt x="215" y="46"/>
                    <a:pt x="215" y="47"/>
                  </a:cubicBezTo>
                  <a:cubicBezTo>
                    <a:pt x="215" y="49"/>
                    <a:pt x="212" y="48"/>
                    <a:pt x="212" y="50"/>
                  </a:cubicBezTo>
                  <a:cubicBezTo>
                    <a:pt x="212" y="51"/>
                    <a:pt x="212" y="51"/>
                    <a:pt x="213" y="52"/>
                  </a:cubicBezTo>
                  <a:cubicBezTo>
                    <a:pt x="214" y="53"/>
                    <a:pt x="213" y="54"/>
                    <a:pt x="212" y="55"/>
                  </a:cubicBezTo>
                  <a:cubicBezTo>
                    <a:pt x="212" y="56"/>
                    <a:pt x="211" y="56"/>
                    <a:pt x="213" y="57"/>
                  </a:cubicBezTo>
                  <a:cubicBezTo>
                    <a:pt x="214" y="58"/>
                    <a:pt x="217" y="60"/>
                    <a:pt x="218" y="60"/>
                  </a:cubicBezTo>
                  <a:cubicBezTo>
                    <a:pt x="219" y="61"/>
                    <a:pt x="220" y="61"/>
                    <a:pt x="220" y="61"/>
                  </a:cubicBezTo>
                  <a:cubicBezTo>
                    <a:pt x="220" y="60"/>
                    <a:pt x="216" y="57"/>
                    <a:pt x="216" y="57"/>
                  </a:cubicBezTo>
                  <a:cubicBezTo>
                    <a:pt x="216" y="56"/>
                    <a:pt x="219" y="56"/>
                    <a:pt x="218" y="55"/>
                  </a:cubicBezTo>
                  <a:cubicBezTo>
                    <a:pt x="218" y="53"/>
                    <a:pt x="217" y="51"/>
                    <a:pt x="217" y="50"/>
                  </a:cubicBezTo>
                  <a:cubicBezTo>
                    <a:pt x="217" y="49"/>
                    <a:pt x="219" y="48"/>
                    <a:pt x="218" y="46"/>
                  </a:cubicBezTo>
                  <a:cubicBezTo>
                    <a:pt x="217" y="45"/>
                    <a:pt x="216" y="45"/>
                    <a:pt x="215" y="44"/>
                  </a:cubicBezTo>
                  <a:cubicBezTo>
                    <a:pt x="214" y="43"/>
                    <a:pt x="209" y="41"/>
                    <a:pt x="208" y="41"/>
                  </a:cubicBezTo>
                  <a:cubicBezTo>
                    <a:pt x="207" y="41"/>
                    <a:pt x="208" y="38"/>
                    <a:pt x="208" y="37"/>
                  </a:cubicBezTo>
                  <a:cubicBezTo>
                    <a:pt x="207" y="36"/>
                    <a:pt x="205" y="34"/>
                    <a:pt x="205" y="34"/>
                  </a:cubicBezTo>
                  <a:cubicBezTo>
                    <a:pt x="206" y="33"/>
                    <a:pt x="208" y="33"/>
                    <a:pt x="210" y="33"/>
                  </a:cubicBezTo>
                  <a:cubicBezTo>
                    <a:pt x="211" y="33"/>
                    <a:pt x="222" y="32"/>
                    <a:pt x="223" y="32"/>
                  </a:cubicBezTo>
                  <a:cubicBezTo>
                    <a:pt x="224" y="32"/>
                    <a:pt x="231" y="32"/>
                    <a:pt x="231" y="30"/>
                  </a:cubicBezTo>
                  <a:cubicBezTo>
                    <a:pt x="231" y="29"/>
                    <a:pt x="231" y="28"/>
                    <a:pt x="230" y="28"/>
                  </a:cubicBezTo>
                  <a:cubicBezTo>
                    <a:pt x="229" y="27"/>
                    <a:pt x="227" y="28"/>
                    <a:pt x="227" y="27"/>
                  </a:cubicBezTo>
                  <a:cubicBezTo>
                    <a:pt x="227" y="26"/>
                    <a:pt x="223" y="27"/>
                    <a:pt x="223" y="26"/>
                  </a:cubicBezTo>
                  <a:cubicBezTo>
                    <a:pt x="223" y="25"/>
                    <a:pt x="227" y="25"/>
                    <a:pt x="228" y="24"/>
                  </a:cubicBezTo>
                  <a:cubicBezTo>
                    <a:pt x="229" y="24"/>
                    <a:pt x="231" y="23"/>
                    <a:pt x="231" y="23"/>
                  </a:cubicBezTo>
                  <a:cubicBezTo>
                    <a:pt x="233" y="22"/>
                    <a:pt x="237" y="19"/>
                    <a:pt x="239" y="19"/>
                  </a:cubicBezTo>
                  <a:cubicBezTo>
                    <a:pt x="241" y="18"/>
                    <a:pt x="251" y="16"/>
                    <a:pt x="252" y="16"/>
                  </a:cubicBezTo>
                  <a:cubicBezTo>
                    <a:pt x="253" y="16"/>
                    <a:pt x="254" y="14"/>
                    <a:pt x="255" y="14"/>
                  </a:cubicBezTo>
                  <a:cubicBezTo>
                    <a:pt x="255" y="13"/>
                    <a:pt x="260" y="13"/>
                    <a:pt x="262" y="13"/>
                  </a:cubicBezTo>
                  <a:cubicBezTo>
                    <a:pt x="264" y="13"/>
                    <a:pt x="270" y="11"/>
                    <a:pt x="270" y="12"/>
                  </a:cubicBezTo>
                  <a:cubicBezTo>
                    <a:pt x="270" y="13"/>
                    <a:pt x="269" y="14"/>
                    <a:pt x="269" y="14"/>
                  </a:cubicBezTo>
                  <a:cubicBezTo>
                    <a:pt x="269" y="15"/>
                    <a:pt x="276" y="13"/>
                    <a:pt x="278" y="13"/>
                  </a:cubicBezTo>
                  <a:cubicBezTo>
                    <a:pt x="279" y="13"/>
                    <a:pt x="277" y="10"/>
                    <a:pt x="277" y="10"/>
                  </a:cubicBezTo>
                  <a:cubicBezTo>
                    <a:pt x="278" y="10"/>
                    <a:pt x="284" y="11"/>
                    <a:pt x="285" y="10"/>
                  </a:cubicBezTo>
                  <a:cubicBezTo>
                    <a:pt x="285" y="10"/>
                    <a:pt x="286" y="9"/>
                    <a:pt x="286" y="8"/>
                  </a:cubicBezTo>
                  <a:cubicBezTo>
                    <a:pt x="286" y="8"/>
                    <a:pt x="285" y="6"/>
                    <a:pt x="285" y="6"/>
                  </a:cubicBezTo>
                  <a:cubicBezTo>
                    <a:pt x="286" y="6"/>
                    <a:pt x="291" y="3"/>
                    <a:pt x="292" y="1"/>
                  </a:cubicBezTo>
                  <a:cubicBezTo>
                    <a:pt x="293" y="1"/>
                    <a:pt x="297" y="0"/>
                    <a:pt x="298" y="0"/>
                  </a:cubicBezTo>
                  <a:cubicBezTo>
                    <a:pt x="299" y="0"/>
                    <a:pt x="304" y="1"/>
                    <a:pt x="305" y="2"/>
                  </a:cubicBezTo>
                  <a:cubicBezTo>
                    <a:pt x="305" y="3"/>
                    <a:pt x="305" y="3"/>
                    <a:pt x="305" y="3"/>
                  </a:cubicBezTo>
                  <a:cubicBezTo>
                    <a:pt x="305" y="4"/>
                    <a:pt x="298" y="5"/>
                    <a:pt x="298" y="6"/>
                  </a:cubicBezTo>
                  <a:cubicBezTo>
                    <a:pt x="299" y="6"/>
                    <a:pt x="303" y="6"/>
                    <a:pt x="305" y="6"/>
                  </a:cubicBezTo>
                  <a:cubicBezTo>
                    <a:pt x="306" y="6"/>
                    <a:pt x="310" y="6"/>
                    <a:pt x="310" y="6"/>
                  </a:cubicBezTo>
                  <a:cubicBezTo>
                    <a:pt x="310" y="8"/>
                    <a:pt x="306" y="10"/>
                    <a:pt x="308" y="10"/>
                  </a:cubicBezTo>
                  <a:cubicBezTo>
                    <a:pt x="309" y="10"/>
                    <a:pt x="312" y="10"/>
                    <a:pt x="312" y="10"/>
                  </a:cubicBezTo>
                  <a:cubicBezTo>
                    <a:pt x="313" y="10"/>
                    <a:pt x="313" y="8"/>
                    <a:pt x="314" y="8"/>
                  </a:cubicBezTo>
                  <a:cubicBezTo>
                    <a:pt x="314" y="8"/>
                    <a:pt x="319" y="8"/>
                    <a:pt x="322" y="8"/>
                  </a:cubicBezTo>
                  <a:cubicBezTo>
                    <a:pt x="324" y="8"/>
                    <a:pt x="326" y="8"/>
                    <a:pt x="328" y="9"/>
                  </a:cubicBezTo>
                  <a:cubicBezTo>
                    <a:pt x="331" y="10"/>
                    <a:pt x="332" y="12"/>
                    <a:pt x="333" y="13"/>
                  </a:cubicBezTo>
                  <a:cubicBezTo>
                    <a:pt x="334" y="14"/>
                    <a:pt x="336" y="14"/>
                    <a:pt x="336" y="15"/>
                  </a:cubicBezTo>
                  <a:cubicBezTo>
                    <a:pt x="336" y="16"/>
                    <a:pt x="333" y="16"/>
                    <a:pt x="333" y="17"/>
                  </a:cubicBezTo>
                  <a:cubicBezTo>
                    <a:pt x="333" y="17"/>
                    <a:pt x="336" y="18"/>
                    <a:pt x="334" y="19"/>
                  </a:cubicBezTo>
                  <a:cubicBezTo>
                    <a:pt x="333" y="21"/>
                    <a:pt x="328" y="23"/>
                    <a:pt x="328" y="23"/>
                  </a:cubicBezTo>
                  <a:cubicBezTo>
                    <a:pt x="327" y="23"/>
                    <a:pt x="321" y="26"/>
                    <a:pt x="320" y="27"/>
                  </a:cubicBezTo>
                  <a:cubicBezTo>
                    <a:pt x="319" y="27"/>
                    <a:pt x="316" y="30"/>
                    <a:pt x="315" y="31"/>
                  </a:cubicBezTo>
                  <a:cubicBezTo>
                    <a:pt x="314" y="31"/>
                    <a:pt x="310" y="31"/>
                    <a:pt x="308" y="32"/>
                  </a:cubicBezTo>
                  <a:cubicBezTo>
                    <a:pt x="307" y="33"/>
                    <a:pt x="306" y="35"/>
                    <a:pt x="306" y="35"/>
                  </a:cubicBezTo>
                  <a:cubicBezTo>
                    <a:pt x="305" y="35"/>
                    <a:pt x="304" y="38"/>
                    <a:pt x="305" y="38"/>
                  </a:cubicBezTo>
                  <a:cubicBezTo>
                    <a:pt x="306" y="38"/>
                    <a:pt x="308" y="36"/>
                    <a:pt x="310" y="36"/>
                  </a:cubicBezTo>
                  <a:cubicBezTo>
                    <a:pt x="311" y="36"/>
                    <a:pt x="313" y="35"/>
                    <a:pt x="314" y="35"/>
                  </a:cubicBezTo>
                  <a:cubicBezTo>
                    <a:pt x="316" y="35"/>
                    <a:pt x="321" y="34"/>
                    <a:pt x="321" y="33"/>
                  </a:cubicBezTo>
                  <a:cubicBezTo>
                    <a:pt x="321" y="32"/>
                    <a:pt x="318" y="32"/>
                    <a:pt x="318" y="32"/>
                  </a:cubicBezTo>
                  <a:cubicBezTo>
                    <a:pt x="319" y="31"/>
                    <a:pt x="321" y="30"/>
                    <a:pt x="321" y="30"/>
                  </a:cubicBezTo>
                  <a:cubicBezTo>
                    <a:pt x="322" y="30"/>
                    <a:pt x="324" y="31"/>
                    <a:pt x="326" y="31"/>
                  </a:cubicBezTo>
                  <a:cubicBezTo>
                    <a:pt x="328" y="32"/>
                    <a:pt x="331" y="32"/>
                    <a:pt x="331" y="31"/>
                  </a:cubicBezTo>
                  <a:cubicBezTo>
                    <a:pt x="331" y="31"/>
                    <a:pt x="331" y="30"/>
                    <a:pt x="331" y="30"/>
                  </a:cubicBezTo>
                  <a:cubicBezTo>
                    <a:pt x="332" y="30"/>
                    <a:pt x="333" y="32"/>
                    <a:pt x="334" y="32"/>
                  </a:cubicBezTo>
                  <a:cubicBezTo>
                    <a:pt x="334" y="33"/>
                    <a:pt x="338" y="33"/>
                    <a:pt x="339" y="33"/>
                  </a:cubicBezTo>
                  <a:cubicBezTo>
                    <a:pt x="340" y="32"/>
                    <a:pt x="342" y="32"/>
                    <a:pt x="344" y="32"/>
                  </a:cubicBezTo>
                  <a:cubicBezTo>
                    <a:pt x="345" y="32"/>
                    <a:pt x="355" y="33"/>
                    <a:pt x="355" y="33"/>
                  </a:cubicBezTo>
                  <a:cubicBezTo>
                    <a:pt x="355" y="34"/>
                    <a:pt x="353" y="35"/>
                    <a:pt x="353" y="35"/>
                  </a:cubicBezTo>
                  <a:cubicBezTo>
                    <a:pt x="354" y="36"/>
                    <a:pt x="357" y="36"/>
                    <a:pt x="359" y="36"/>
                  </a:cubicBezTo>
                  <a:cubicBezTo>
                    <a:pt x="361" y="37"/>
                    <a:pt x="372" y="38"/>
                    <a:pt x="372" y="37"/>
                  </a:cubicBezTo>
                  <a:cubicBezTo>
                    <a:pt x="373" y="37"/>
                    <a:pt x="371" y="34"/>
                    <a:pt x="372" y="33"/>
                  </a:cubicBezTo>
                  <a:cubicBezTo>
                    <a:pt x="372" y="33"/>
                    <a:pt x="374" y="31"/>
                    <a:pt x="376" y="31"/>
                  </a:cubicBezTo>
                  <a:cubicBezTo>
                    <a:pt x="377" y="30"/>
                    <a:pt x="378" y="31"/>
                    <a:pt x="380" y="32"/>
                  </a:cubicBezTo>
                  <a:cubicBezTo>
                    <a:pt x="382" y="33"/>
                    <a:pt x="385" y="34"/>
                    <a:pt x="386" y="34"/>
                  </a:cubicBezTo>
                  <a:cubicBezTo>
                    <a:pt x="386" y="33"/>
                    <a:pt x="387" y="32"/>
                    <a:pt x="388" y="33"/>
                  </a:cubicBezTo>
                  <a:cubicBezTo>
                    <a:pt x="389" y="33"/>
                    <a:pt x="391" y="34"/>
                    <a:pt x="392" y="35"/>
                  </a:cubicBezTo>
                  <a:cubicBezTo>
                    <a:pt x="394" y="35"/>
                    <a:pt x="396" y="37"/>
                    <a:pt x="396" y="37"/>
                  </a:cubicBezTo>
                  <a:cubicBezTo>
                    <a:pt x="396" y="38"/>
                    <a:pt x="396" y="40"/>
                    <a:pt x="395" y="40"/>
                  </a:cubicBezTo>
                  <a:cubicBezTo>
                    <a:pt x="393" y="40"/>
                    <a:pt x="396" y="41"/>
                    <a:pt x="396" y="42"/>
                  </a:cubicBezTo>
                  <a:cubicBezTo>
                    <a:pt x="396" y="43"/>
                    <a:pt x="393" y="45"/>
                    <a:pt x="393" y="45"/>
                  </a:cubicBezTo>
                  <a:cubicBezTo>
                    <a:pt x="393" y="45"/>
                    <a:pt x="394" y="47"/>
                    <a:pt x="395" y="48"/>
                  </a:cubicBezTo>
                  <a:cubicBezTo>
                    <a:pt x="395" y="48"/>
                    <a:pt x="397" y="51"/>
                    <a:pt x="398" y="51"/>
                  </a:cubicBezTo>
                  <a:cubicBezTo>
                    <a:pt x="399" y="51"/>
                    <a:pt x="401" y="52"/>
                    <a:pt x="401" y="52"/>
                  </a:cubicBezTo>
                  <a:cubicBezTo>
                    <a:pt x="402" y="52"/>
                    <a:pt x="401" y="54"/>
                    <a:pt x="403" y="53"/>
                  </a:cubicBezTo>
                  <a:cubicBezTo>
                    <a:pt x="404" y="53"/>
                    <a:pt x="405" y="51"/>
                    <a:pt x="406" y="50"/>
                  </a:cubicBezTo>
                  <a:cubicBezTo>
                    <a:pt x="406" y="48"/>
                    <a:pt x="407" y="45"/>
                    <a:pt x="409" y="45"/>
                  </a:cubicBezTo>
                  <a:cubicBezTo>
                    <a:pt x="410" y="45"/>
                    <a:pt x="409" y="46"/>
                    <a:pt x="410" y="48"/>
                  </a:cubicBezTo>
                  <a:cubicBezTo>
                    <a:pt x="411" y="48"/>
                    <a:pt x="414" y="49"/>
                    <a:pt x="415" y="48"/>
                  </a:cubicBezTo>
                  <a:cubicBezTo>
                    <a:pt x="417" y="48"/>
                    <a:pt x="418" y="47"/>
                    <a:pt x="419" y="47"/>
                  </a:cubicBezTo>
                  <a:cubicBezTo>
                    <a:pt x="421" y="47"/>
                    <a:pt x="423" y="48"/>
                    <a:pt x="425" y="48"/>
                  </a:cubicBezTo>
                  <a:cubicBezTo>
                    <a:pt x="427" y="48"/>
                    <a:pt x="428" y="51"/>
                    <a:pt x="429" y="50"/>
                  </a:cubicBezTo>
                  <a:cubicBezTo>
                    <a:pt x="429" y="50"/>
                    <a:pt x="429" y="47"/>
                    <a:pt x="430" y="47"/>
                  </a:cubicBezTo>
                  <a:cubicBezTo>
                    <a:pt x="430" y="47"/>
                    <a:pt x="433" y="47"/>
                    <a:pt x="433" y="48"/>
                  </a:cubicBezTo>
                  <a:cubicBezTo>
                    <a:pt x="433" y="48"/>
                    <a:pt x="433" y="48"/>
                    <a:pt x="434" y="48"/>
                  </a:cubicBezTo>
                  <a:cubicBezTo>
                    <a:pt x="435" y="48"/>
                    <a:pt x="436" y="48"/>
                    <a:pt x="436" y="48"/>
                  </a:cubicBezTo>
                  <a:cubicBezTo>
                    <a:pt x="437" y="48"/>
                    <a:pt x="435" y="46"/>
                    <a:pt x="436" y="45"/>
                  </a:cubicBezTo>
                  <a:cubicBezTo>
                    <a:pt x="436" y="45"/>
                    <a:pt x="437" y="44"/>
                    <a:pt x="437" y="43"/>
                  </a:cubicBezTo>
                  <a:cubicBezTo>
                    <a:pt x="437" y="43"/>
                    <a:pt x="433" y="43"/>
                    <a:pt x="433" y="42"/>
                  </a:cubicBezTo>
                  <a:cubicBezTo>
                    <a:pt x="433" y="42"/>
                    <a:pt x="435" y="41"/>
                    <a:pt x="435" y="41"/>
                  </a:cubicBezTo>
                  <a:cubicBezTo>
                    <a:pt x="435" y="41"/>
                    <a:pt x="436" y="40"/>
                    <a:pt x="437" y="40"/>
                  </a:cubicBezTo>
                  <a:cubicBezTo>
                    <a:pt x="437" y="40"/>
                    <a:pt x="440" y="41"/>
                    <a:pt x="441" y="41"/>
                  </a:cubicBezTo>
                  <a:cubicBezTo>
                    <a:pt x="441" y="40"/>
                    <a:pt x="439" y="38"/>
                    <a:pt x="439" y="38"/>
                  </a:cubicBezTo>
                  <a:cubicBezTo>
                    <a:pt x="440" y="37"/>
                    <a:pt x="442" y="38"/>
                    <a:pt x="442" y="38"/>
                  </a:cubicBezTo>
                  <a:cubicBezTo>
                    <a:pt x="442" y="38"/>
                    <a:pt x="445" y="39"/>
                    <a:pt x="446" y="39"/>
                  </a:cubicBezTo>
                  <a:cubicBezTo>
                    <a:pt x="448" y="39"/>
                    <a:pt x="458" y="40"/>
                    <a:pt x="459" y="40"/>
                  </a:cubicBezTo>
                  <a:cubicBezTo>
                    <a:pt x="461" y="41"/>
                    <a:pt x="462" y="42"/>
                    <a:pt x="464" y="42"/>
                  </a:cubicBezTo>
                  <a:cubicBezTo>
                    <a:pt x="465" y="42"/>
                    <a:pt x="471" y="42"/>
                    <a:pt x="472" y="42"/>
                  </a:cubicBezTo>
                  <a:cubicBezTo>
                    <a:pt x="474" y="43"/>
                    <a:pt x="476" y="45"/>
                    <a:pt x="475" y="45"/>
                  </a:cubicBezTo>
                  <a:cubicBezTo>
                    <a:pt x="475" y="46"/>
                    <a:pt x="473" y="46"/>
                    <a:pt x="474" y="47"/>
                  </a:cubicBezTo>
                  <a:cubicBezTo>
                    <a:pt x="474" y="48"/>
                    <a:pt x="477" y="48"/>
                    <a:pt x="479" y="48"/>
                  </a:cubicBezTo>
                  <a:cubicBezTo>
                    <a:pt x="480" y="50"/>
                    <a:pt x="483" y="51"/>
                    <a:pt x="483" y="52"/>
                  </a:cubicBezTo>
                  <a:cubicBezTo>
                    <a:pt x="484" y="53"/>
                    <a:pt x="487" y="53"/>
                    <a:pt x="488" y="53"/>
                  </a:cubicBezTo>
                  <a:cubicBezTo>
                    <a:pt x="490" y="53"/>
                    <a:pt x="497" y="51"/>
                    <a:pt x="500" y="51"/>
                  </a:cubicBezTo>
                  <a:cubicBezTo>
                    <a:pt x="503" y="51"/>
                    <a:pt x="508" y="52"/>
                    <a:pt x="509" y="52"/>
                  </a:cubicBezTo>
                  <a:cubicBezTo>
                    <a:pt x="511" y="53"/>
                    <a:pt x="515" y="55"/>
                    <a:pt x="515" y="56"/>
                  </a:cubicBezTo>
                  <a:cubicBezTo>
                    <a:pt x="515" y="57"/>
                    <a:pt x="511" y="59"/>
                    <a:pt x="513" y="60"/>
                  </a:cubicBezTo>
                  <a:cubicBezTo>
                    <a:pt x="515" y="61"/>
                    <a:pt x="517" y="61"/>
                    <a:pt x="517" y="61"/>
                  </a:cubicBezTo>
                  <a:cubicBezTo>
                    <a:pt x="518" y="62"/>
                    <a:pt x="517" y="65"/>
                    <a:pt x="519" y="64"/>
                  </a:cubicBezTo>
                  <a:cubicBezTo>
                    <a:pt x="521" y="64"/>
                    <a:pt x="522" y="62"/>
                    <a:pt x="524" y="61"/>
                  </a:cubicBezTo>
                  <a:cubicBezTo>
                    <a:pt x="526" y="61"/>
                    <a:pt x="530" y="60"/>
                    <a:pt x="530" y="61"/>
                  </a:cubicBezTo>
                  <a:cubicBezTo>
                    <a:pt x="531" y="61"/>
                    <a:pt x="539" y="62"/>
                    <a:pt x="540" y="62"/>
                  </a:cubicBezTo>
                  <a:cubicBezTo>
                    <a:pt x="541" y="62"/>
                    <a:pt x="544" y="60"/>
                    <a:pt x="544" y="60"/>
                  </a:cubicBezTo>
                  <a:cubicBezTo>
                    <a:pt x="545" y="60"/>
                    <a:pt x="545" y="61"/>
                    <a:pt x="546" y="62"/>
                  </a:cubicBezTo>
                  <a:cubicBezTo>
                    <a:pt x="547" y="62"/>
                    <a:pt x="545" y="64"/>
                    <a:pt x="547" y="64"/>
                  </a:cubicBezTo>
                  <a:cubicBezTo>
                    <a:pt x="548" y="65"/>
                    <a:pt x="550" y="64"/>
                    <a:pt x="551" y="65"/>
                  </a:cubicBezTo>
                  <a:cubicBezTo>
                    <a:pt x="551" y="65"/>
                    <a:pt x="550" y="67"/>
                    <a:pt x="552" y="67"/>
                  </a:cubicBezTo>
                  <a:cubicBezTo>
                    <a:pt x="553" y="67"/>
                    <a:pt x="557" y="67"/>
                    <a:pt x="557" y="65"/>
                  </a:cubicBezTo>
                  <a:cubicBezTo>
                    <a:pt x="556" y="64"/>
                    <a:pt x="554" y="61"/>
                    <a:pt x="554" y="61"/>
                  </a:cubicBezTo>
                  <a:cubicBezTo>
                    <a:pt x="554" y="60"/>
                    <a:pt x="554" y="58"/>
                    <a:pt x="555" y="58"/>
                  </a:cubicBezTo>
                  <a:cubicBezTo>
                    <a:pt x="556" y="58"/>
                    <a:pt x="563" y="59"/>
                    <a:pt x="566" y="60"/>
                  </a:cubicBezTo>
                  <a:cubicBezTo>
                    <a:pt x="569" y="60"/>
                    <a:pt x="575" y="60"/>
                    <a:pt x="576" y="60"/>
                  </a:cubicBezTo>
                  <a:cubicBezTo>
                    <a:pt x="577" y="60"/>
                    <a:pt x="580" y="61"/>
                    <a:pt x="582" y="62"/>
                  </a:cubicBezTo>
                  <a:cubicBezTo>
                    <a:pt x="584" y="62"/>
                    <a:pt x="589" y="63"/>
                    <a:pt x="590" y="64"/>
                  </a:cubicBezTo>
                  <a:cubicBezTo>
                    <a:pt x="591" y="65"/>
                    <a:pt x="595" y="66"/>
                    <a:pt x="596" y="67"/>
                  </a:cubicBezTo>
                  <a:cubicBezTo>
                    <a:pt x="597" y="68"/>
                    <a:pt x="607" y="73"/>
                    <a:pt x="610" y="74"/>
                  </a:cubicBezTo>
                  <a:cubicBezTo>
                    <a:pt x="612" y="76"/>
                    <a:pt x="612" y="78"/>
                    <a:pt x="612" y="78"/>
                  </a:cubicBezTo>
                  <a:cubicBezTo>
                    <a:pt x="612" y="79"/>
                    <a:pt x="611" y="81"/>
                    <a:pt x="612" y="81"/>
                  </a:cubicBezTo>
                  <a:cubicBezTo>
                    <a:pt x="613" y="82"/>
                    <a:pt x="615" y="83"/>
                    <a:pt x="615" y="82"/>
                  </a:cubicBezTo>
                  <a:cubicBezTo>
                    <a:pt x="615" y="81"/>
                    <a:pt x="614" y="78"/>
                    <a:pt x="615" y="78"/>
                  </a:cubicBezTo>
                  <a:cubicBezTo>
                    <a:pt x="615" y="78"/>
                    <a:pt x="623" y="79"/>
                    <a:pt x="624" y="79"/>
                  </a:cubicBezTo>
                  <a:cubicBezTo>
                    <a:pt x="624" y="79"/>
                    <a:pt x="632" y="83"/>
                    <a:pt x="632" y="84"/>
                  </a:cubicBezTo>
                  <a:cubicBezTo>
                    <a:pt x="632" y="85"/>
                    <a:pt x="629" y="85"/>
                    <a:pt x="629" y="86"/>
                  </a:cubicBezTo>
                  <a:cubicBezTo>
                    <a:pt x="629" y="86"/>
                    <a:pt x="627" y="87"/>
                    <a:pt x="626" y="88"/>
                  </a:cubicBezTo>
                  <a:cubicBezTo>
                    <a:pt x="625" y="88"/>
                    <a:pt x="621" y="87"/>
                    <a:pt x="621" y="87"/>
                  </a:cubicBezTo>
                  <a:cubicBezTo>
                    <a:pt x="621" y="88"/>
                    <a:pt x="623" y="91"/>
                    <a:pt x="622" y="92"/>
                  </a:cubicBezTo>
                  <a:cubicBezTo>
                    <a:pt x="622" y="92"/>
                    <a:pt x="619" y="93"/>
                    <a:pt x="619" y="93"/>
                  </a:cubicBezTo>
                  <a:cubicBezTo>
                    <a:pt x="619" y="95"/>
                    <a:pt x="621" y="97"/>
                    <a:pt x="619" y="97"/>
                  </a:cubicBezTo>
                  <a:cubicBezTo>
                    <a:pt x="618" y="97"/>
                    <a:pt x="615" y="96"/>
                    <a:pt x="613" y="95"/>
                  </a:cubicBezTo>
                  <a:cubicBezTo>
                    <a:pt x="612" y="93"/>
                    <a:pt x="608" y="93"/>
                    <a:pt x="608" y="92"/>
                  </a:cubicBezTo>
                  <a:cubicBezTo>
                    <a:pt x="608" y="90"/>
                    <a:pt x="607" y="88"/>
                    <a:pt x="607" y="88"/>
                  </a:cubicBezTo>
                  <a:cubicBezTo>
                    <a:pt x="606" y="87"/>
                    <a:pt x="603" y="87"/>
                    <a:pt x="603" y="87"/>
                  </a:cubicBezTo>
                  <a:cubicBezTo>
                    <a:pt x="602" y="87"/>
                    <a:pt x="601" y="89"/>
                    <a:pt x="600" y="89"/>
                  </a:cubicBezTo>
                  <a:cubicBezTo>
                    <a:pt x="598" y="88"/>
                    <a:pt x="597" y="88"/>
                    <a:pt x="597" y="87"/>
                  </a:cubicBezTo>
                  <a:cubicBezTo>
                    <a:pt x="597" y="87"/>
                    <a:pt x="598" y="84"/>
                    <a:pt x="597" y="83"/>
                  </a:cubicBezTo>
                  <a:cubicBezTo>
                    <a:pt x="597" y="82"/>
                    <a:pt x="593" y="83"/>
                    <a:pt x="592" y="84"/>
                  </a:cubicBezTo>
                  <a:cubicBezTo>
                    <a:pt x="592" y="85"/>
                    <a:pt x="591" y="86"/>
                    <a:pt x="592" y="87"/>
                  </a:cubicBezTo>
                  <a:cubicBezTo>
                    <a:pt x="593" y="87"/>
                    <a:pt x="595" y="87"/>
                    <a:pt x="594" y="88"/>
                  </a:cubicBezTo>
                  <a:cubicBezTo>
                    <a:pt x="594" y="89"/>
                    <a:pt x="590" y="93"/>
                    <a:pt x="589" y="93"/>
                  </a:cubicBezTo>
                  <a:cubicBezTo>
                    <a:pt x="587" y="93"/>
                    <a:pt x="582" y="92"/>
                    <a:pt x="581" y="92"/>
                  </a:cubicBezTo>
                  <a:cubicBezTo>
                    <a:pt x="580" y="92"/>
                    <a:pt x="577" y="92"/>
                    <a:pt x="576" y="92"/>
                  </a:cubicBezTo>
                  <a:cubicBezTo>
                    <a:pt x="576" y="93"/>
                    <a:pt x="576" y="94"/>
                    <a:pt x="577" y="95"/>
                  </a:cubicBezTo>
                  <a:cubicBezTo>
                    <a:pt x="579" y="95"/>
                    <a:pt x="580" y="95"/>
                    <a:pt x="581" y="95"/>
                  </a:cubicBezTo>
                  <a:cubicBezTo>
                    <a:pt x="582" y="95"/>
                    <a:pt x="583" y="97"/>
                    <a:pt x="584" y="97"/>
                  </a:cubicBezTo>
                  <a:cubicBezTo>
                    <a:pt x="585" y="97"/>
                    <a:pt x="585" y="96"/>
                    <a:pt x="586" y="97"/>
                  </a:cubicBezTo>
                  <a:cubicBezTo>
                    <a:pt x="586" y="97"/>
                    <a:pt x="586" y="100"/>
                    <a:pt x="587" y="101"/>
                  </a:cubicBezTo>
                  <a:cubicBezTo>
                    <a:pt x="588" y="102"/>
                    <a:pt x="591" y="105"/>
                    <a:pt x="590" y="105"/>
                  </a:cubicBezTo>
                  <a:cubicBezTo>
                    <a:pt x="590" y="106"/>
                    <a:pt x="588" y="107"/>
                    <a:pt x="588" y="108"/>
                  </a:cubicBezTo>
                  <a:cubicBezTo>
                    <a:pt x="588" y="109"/>
                    <a:pt x="583" y="106"/>
                    <a:pt x="581" y="107"/>
                  </a:cubicBezTo>
                  <a:cubicBezTo>
                    <a:pt x="579" y="107"/>
                    <a:pt x="572" y="110"/>
                    <a:pt x="571" y="111"/>
                  </a:cubicBezTo>
                  <a:cubicBezTo>
                    <a:pt x="569" y="111"/>
                    <a:pt x="563" y="114"/>
                    <a:pt x="562" y="115"/>
                  </a:cubicBezTo>
                  <a:cubicBezTo>
                    <a:pt x="561" y="116"/>
                    <a:pt x="557" y="118"/>
                    <a:pt x="556" y="119"/>
                  </a:cubicBezTo>
                  <a:cubicBezTo>
                    <a:pt x="556" y="119"/>
                    <a:pt x="555" y="122"/>
                    <a:pt x="554" y="122"/>
                  </a:cubicBezTo>
                  <a:cubicBezTo>
                    <a:pt x="553" y="122"/>
                    <a:pt x="552" y="119"/>
                    <a:pt x="550" y="118"/>
                  </a:cubicBezTo>
                  <a:cubicBezTo>
                    <a:pt x="548" y="118"/>
                    <a:pt x="544" y="118"/>
                    <a:pt x="543" y="119"/>
                  </a:cubicBezTo>
                  <a:cubicBezTo>
                    <a:pt x="542" y="120"/>
                    <a:pt x="538" y="124"/>
                    <a:pt x="538" y="123"/>
                  </a:cubicBezTo>
                  <a:cubicBezTo>
                    <a:pt x="537" y="123"/>
                    <a:pt x="539" y="119"/>
                    <a:pt x="538" y="119"/>
                  </a:cubicBezTo>
                  <a:cubicBezTo>
                    <a:pt x="537" y="118"/>
                    <a:pt x="534" y="121"/>
                    <a:pt x="533" y="122"/>
                  </a:cubicBezTo>
                  <a:cubicBezTo>
                    <a:pt x="533" y="122"/>
                    <a:pt x="531" y="120"/>
                    <a:pt x="530" y="121"/>
                  </a:cubicBezTo>
                  <a:cubicBezTo>
                    <a:pt x="528" y="122"/>
                    <a:pt x="527" y="125"/>
                    <a:pt x="526" y="126"/>
                  </a:cubicBezTo>
                  <a:cubicBezTo>
                    <a:pt x="526" y="127"/>
                    <a:pt x="522" y="129"/>
                    <a:pt x="522" y="132"/>
                  </a:cubicBezTo>
                  <a:cubicBezTo>
                    <a:pt x="522" y="134"/>
                    <a:pt x="523" y="135"/>
                    <a:pt x="524" y="134"/>
                  </a:cubicBezTo>
                  <a:cubicBezTo>
                    <a:pt x="524" y="134"/>
                    <a:pt x="526" y="133"/>
                    <a:pt x="526" y="133"/>
                  </a:cubicBezTo>
                  <a:cubicBezTo>
                    <a:pt x="527" y="134"/>
                    <a:pt x="527" y="135"/>
                    <a:pt x="527" y="135"/>
                  </a:cubicBezTo>
                  <a:cubicBezTo>
                    <a:pt x="526" y="136"/>
                    <a:pt x="524" y="138"/>
                    <a:pt x="524" y="138"/>
                  </a:cubicBezTo>
                  <a:cubicBezTo>
                    <a:pt x="524" y="139"/>
                    <a:pt x="524" y="140"/>
                    <a:pt x="525" y="140"/>
                  </a:cubicBezTo>
                  <a:cubicBezTo>
                    <a:pt x="525" y="140"/>
                    <a:pt x="527" y="139"/>
                    <a:pt x="527" y="140"/>
                  </a:cubicBezTo>
                  <a:cubicBezTo>
                    <a:pt x="527" y="141"/>
                    <a:pt x="527" y="144"/>
                    <a:pt x="527" y="144"/>
                  </a:cubicBezTo>
                  <a:cubicBezTo>
                    <a:pt x="526" y="144"/>
                    <a:pt x="524" y="143"/>
                    <a:pt x="523" y="144"/>
                  </a:cubicBezTo>
                  <a:cubicBezTo>
                    <a:pt x="522" y="145"/>
                    <a:pt x="521" y="147"/>
                    <a:pt x="521" y="147"/>
                  </a:cubicBezTo>
                  <a:cubicBezTo>
                    <a:pt x="521" y="148"/>
                    <a:pt x="523" y="151"/>
                    <a:pt x="523" y="151"/>
                  </a:cubicBezTo>
                  <a:cubicBezTo>
                    <a:pt x="522" y="152"/>
                    <a:pt x="520" y="153"/>
                    <a:pt x="519" y="152"/>
                  </a:cubicBezTo>
                  <a:cubicBezTo>
                    <a:pt x="519" y="152"/>
                    <a:pt x="517" y="152"/>
                    <a:pt x="515" y="153"/>
                  </a:cubicBezTo>
                  <a:cubicBezTo>
                    <a:pt x="514" y="154"/>
                    <a:pt x="514" y="156"/>
                    <a:pt x="514" y="156"/>
                  </a:cubicBezTo>
                  <a:cubicBezTo>
                    <a:pt x="514" y="157"/>
                    <a:pt x="514" y="158"/>
                    <a:pt x="514" y="159"/>
                  </a:cubicBezTo>
                  <a:cubicBezTo>
                    <a:pt x="514" y="159"/>
                    <a:pt x="512" y="159"/>
                    <a:pt x="510" y="160"/>
                  </a:cubicBezTo>
                  <a:cubicBezTo>
                    <a:pt x="509" y="160"/>
                    <a:pt x="508" y="161"/>
                    <a:pt x="508" y="162"/>
                  </a:cubicBezTo>
                  <a:cubicBezTo>
                    <a:pt x="509" y="164"/>
                    <a:pt x="508" y="165"/>
                    <a:pt x="507" y="166"/>
                  </a:cubicBezTo>
                  <a:cubicBezTo>
                    <a:pt x="505" y="167"/>
                    <a:pt x="503" y="171"/>
                    <a:pt x="502" y="170"/>
                  </a:cubicBezTo>
                  <a:cubicBezTo>
                    <a:pt x="500" y="170"/>
                    <a:pt x="500" y="166"/>
                    <a:pt x="500" y="165"/>
                  </a:cubicBezTo>
                  <a:cubicBezTo>
                    <a:pt x="500" y="164"/>
                    <a:pt x="499" y="158"/>
                    <a:pt x="498" y="155"/>
                  </a:cubicBezTo>
                  <a:cubicBezTo>
                    <a:pt x="497" y="153"/>
                    <a:pt x="497" y="144"/>
                    <a:pt x="498" y="141"/>
                  </a:cubicBezTo>
                  <a:cubicBezTo>
                    <a:pt x="499" y="139"/>
                    <a:pt x="501" y="138"/>
                    <a:pt x="501" y="138"/>
                  </a:cubicBezTo>
                  <a:cubicBezTo>
                    <a:pt x="502" y="137"/>
                    <a:pt x="501" y="135"/>
                    <a:pt x="502" y="134"/>
                  </a:cubicBezTo>
                  <a:cubicBezTo>
                    <a:pt x="503" y="133"/>
                    <a:pt x="505" y="134"/>
                    <a:pt x="506" y="133"/>
                  </a:cubicBezTo>
                  <a:cubicBezTo>
                    <a:pt x="508" y="132"/>
                    <a:pt x="514" y="128"/>
                    <a:pt x="515" y="126"/>
                  </a:cubicBezTo>
                  <a:cubicBezTo>
                    <a:pt x="516" y="124"/>
                    <a:pt x="521" y="120"/>
                    <a:pt x="522" y="120"/>
                  </a:cubicBezTo>
                  <a:cubicBezTo>
                    <a:pt x="523" y="119"/>
                    <a:pt x="528" y="117"/>
                    <a:pt x="528" y="116"/>
                  </a:cubicBezTo>
                  <a:cubicBezTo>
                    <a:pt x="529" y="115"/>
                    <a:pt x="530" y="114"/>
                    <a:pt x="530" y="113"/>
                  </a:cubicBezTo>
                  <a:cubicBezTo>
                    <a:pt x="530" y="112"/>
                    <a:pt x="530" y="109"/>
                    <a:pt x="531" y="109"/>
                  </a:cubicBezTo>
                  <a:cubicBezTo>
                    <a:pt x="532" y="108"/>
                    <a:pt x="534" y="108"/>
                    <a:pt x="534" y="107"/>
                  </a:cubicBezTo>
                  <a:cubicBezTo>
                    <a:pt x="534" y="106"/>
                    <a:pt x="532" y="105"/>
                    <a:pt x="530" y="105"/>
                  </a:cubicBezTo>
                  <a:cubicBezTo>
                    <a:pt x="529" y="106"/>
                    <a:pt x="526" y="106"/>
                    <a:pt x="526" y="108"/>
                  </a:cubicBezTo>
                  <a:cubicBezTo>
                    <a:pt x="526" y="109"/>
                    <a:pt x="526" y="112"/>
                    <a:pt x="526" y="112"/>
                  </a:cubicBezTo>
                  <a:cubicBezTo>
                    <a:pt x="525" y="112"/>
                    <a:pt x="522" y="112"/>
                    <a:pt x="521" y="113"/>
                  </a:cubicBezTo>
                  <a:cubicBezTo>
                    <a:pt x="521" y="115"/>
                    <a:pt x="517" y="117"/>
                    <a:pt x="516" y="117"/>
                  </a:cubicBezTo>
                  <a:cubicBezTo>
                    <a:pt x="514" y="117"/>
                    <a:pt x="514" y="116"/>
                    <a:pt x="514" y="115"/>
                  </a:cubicBezTo>
                  <a:cubicBezTo>
                    <a:pt x="515" y="114"/>
                    <a:pt x="516" y="110"/>
                    <a:pt x="515" y="110"/>
                  </a:cubicBezTo>
                  <a:cubicBezTo>
                    <a:pt x="514" y="110"/>
                    <a:pt x="512" y="111"/>
                    <a:pt x="510" y="111"/>
                  </a:cubicBezTo>
                  <a:cubicBezTo>
                    <a:pt x="508" y="111"/>
                    <a:pt x="503" y="111"/>
                    <a:pt x="502" y="113"/>
                  </a:cubicBezTo>
                  <a:cubicBezTo>
                    <a:pt x="501" y="115"/>
                    <a:pt x="500" y="116"/>
                    <a:pt x="499" y="117"/>
                  </a:cubicBezTo>
                  <a:cubicBezTo>
                    <a:pt x="497" y="118"/>
                    <a:pt x="492" y="121"/>
                    <a:pt x="492" y="122"/>
                  </a:cubicBezTo>
                  <a:cubicBezTo>
                    <a:pt x="492" y="123"/>
                    <a:pt x="491" y="124"/>
                    <a:pt x="492" y="124"/>
                  </a:cubicBezTo>
                  <a:cubicBezTo>
                    <a:pt x="493" y="124"/>
                    <a:pt x="496" y="124"/>
                    <a:pt x="496" y="125"/>
                  </a:cubicBezTo>
                  <a:cubicBezTo>
                    <a:pt x="496" y="127"/>
                    <a:pt x="494" y="128"/>
                    <a:pt x="491" y="128"/>
                  </a:cubicBezTo>
                  <a:cubicBezTo>
                    <a:pt x="489" y="128"/>
                    <a:pt x="487" y="128"/>
                    <a:pt x="485" y="128"/>
                  </a:cubicBezTo>
                  <a:cubicBezTo>
                    <a:pt x="483" y="128"/>
                    <a:pt x="481" y="128"/>
                    <a:pt x="481" y="127"/>
                  </a:cubicBezTo>
                  <a:cubicBezTo>
                    <a:pt x="481" y="127"/>
                    <a:pt x="482" y="124"/>
                    <a:pt x="480" y="124"/>
                  </a:cubicBezTo>
                  <a:cubicBezTo>
                    <a:pt x="477" y="124"/>
                    <a:pt x="474" y="122"/>
                    <a:pt x="473" y="123"/>
                  </a:cubicBezTo>
                  <a:cubicBezTo>
                    <a:pt x="471" y="123"/>
                    <a:pt x="472" y="125"/>
                    <a:pt x="470" y="126"/>
                  </a:cubicBezTo>
                  <a:cubicBezTo>
                    <a:pt x="468" y="126"/>
                    <a:pt x="462" y="125"/>
                    <a:pt x="461" y="125"/>
                  </a:cubicBezTo>
                  <a:cubicBezTo>
                    <a:pt x="459" y="125"/>
                    <a:pt x="453" y="125"/>
                    <a:pt x="451" y="125"/>
                  </a:cubicBezTo>
                  <a:cubicBezTo>
                    <a:pt x="449" y="125"/>
                    <a:pt x="445" y="127"/>
                    <a:pt x="444" y="129"/>
                  </a:cubicBezTo>
                  <a:cubicBezTo>
                    <a:pt x="442" y="131"/>
                    <a:pt x="440" y="132"/>
                    <a:pt x="439" y="134"/>
                  </a:cubicBezTo>
                  <a:cubicBezTo>
                    <a:pt x="436" y="135"/>
                    <a:pt x="433" y="138"/>
                    <a:pt x="432" y="139"/>
                  </a:cubicBezTo>
                  <a:cubicBezTo>
                    <a:pt x="431" y="140"/>
                    <a:pt x="425" y="145"/>
                    <a:pt x="423" y="147"/>
                  </a:cubicBezTo>
                  <a:cubicBezTo>
                    <a:pt x="421" y="148"/>
                    <a:pt x="417" y="150"/>
                    <a:pt x="418" y="151"/>
                  </a:cubicBezTo>
                  <a:cubicBezTo>
                    <a:pt x="419" y="152"/>
                    <a:pt x="420" y="152"/>
                    <a:pt x="421" y="152"/>
                  </a:cubicBezTo>
                  <a:cubicBezTo>
                    <a:pt x="422" y="152"/>
                    <a:pt x="424" y="152"/>
                    <a:pt x="424" y="152"/>
                  </a:cubicBezTo>
                  <a:cubicBezTo>
                    <a:pt x="424" y="152"/>
                    <a:pt x="423" y="156"/>
                    <a:pt x="425" y="156"/>
                  </a:cubicBezTo>
                  <a:cubicBezTo>
                    <a:pt x="426" y="156"/>
                    <a:pt x="426" y="155"/>
                    <a:pt x="427" y="155"/>
                  </a:cubicBezTo>
                  <a:cubicBezTo>
                    <a:pt x="427" y="155"/>
                    <a:pt x="430" y="158"/>
                    <a:pt x="430" y="157"/>
                  </a:cubicBezTo>
                  <a:cubicBezTo>
                    <a:pt x="431" y="157"/>
                    <a:pt x="431" y="153"/>
                    <a:pt x="431" y="153"/>
                  </a:cubicBezTo>
                  <a:cubicBezTo>
                    <a:pt x="432" y="153"/>
                    <a:pt x="435" y="153"/>
                    <a:pt x="435" y="153"/>
                  </a:cubicBezTo>
                  <a:cubicBezTo>
                    <a:pt x="436" y="153"/>
                    <a:pt x="439" y="157"/>
                    <a:pt x="441" y="158"/>
                  </a:cubicBezTo>
                  <a:cubicBezTo>
                    <a:pt x="442" y="158"/>
                    <a:pt x="442" y="159"/>
                    <a:pt x="442" y="160"/>
                  </a:cubicBezTo>
                  <a:cubicBezTo>
                    <a:pt x="441" y="161"/>
                    <a:pt x="441" y="163"/>
                    <a:pt x="441" y="165"/>
                  </a:cubicBezTo>
                  <a:cubicBezTo>
                    <a:pt x="441" y="166"/>
                    <a:pt x="439" y="167"/>
                    <a:pt x="439" y="169"/>
                  </a:cubicBezTo>
                  <a:cubicBezTo>
                    <a:pt x="439" y="171"/>
                    <a:pt x="437" y="182"/>
                    <a:pt x="437" y="183"/>
                  </a:cubicBezTo>
                  <a:cubicBezTo>
                    <a:pt x="437" y="184"/>
                    <a:pt x="432" y="188"/>
                    <a:pt x="431" y="190"/>
                  </a:cubicBezTo>
                  <a:cubicBezTo>
                    <a:pt x="430" y="192"/>
                    <a:pt x="427" y="196"/>
                    <a:pt x="425" y="198"/>
                  </a:cubicBezTo>
                  <a:cubicBezTo>
                    <a:pt x="423" y="201"/>
                    <a:pt x="417" y="207"/>
                    <a:pt x="415" y="208"/>
                  </a:cubicBezTo>
                  <a:cubicBezTo>
                    <a:pt x="413" y="210"/>
                    <a:pt x="411" y="212"/>
                    <a:pt x="409" y="211"/>
                  </a:cubicBezTo>
                  <a:cubicBezTo>
                    <a:pt x="407" y="209"/>
                    <a:pt x="407" y="209"/>
                    <a:pt x="405" y="209"/>
                  </a:cubicBezTo>
                  <a:cubicBezTo>
                    <a:pt x="403" y="210"/>
                    <a:pt x="404" y="211"/>
                    <a:pt x="402" y="212"/>
                  </a:cubicBezTo>
                  <a:cubicBezTo>
                    <a:pt x="401" y="212"/>
                    <a:pt x="401" y="212"/>
                    <a:pt x="400" y="213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399" y="209"/>
                    <a:pt x="400" y="209"/>
                    <a:pt x="400" y="209"/>
                  </a:cubicBezTo>
                  <a:cubicBezTo>
                    <a:pt x="401" y="208"/>
                    <a:pt x="402" y="202"/>
                    <a:pt x="401" y="201"/>
                  </a:cubicBezTo>
                  <a:cubicBezTo>
                    <a:pt x="400" y="200"/>
                    <a:pt x="403" y="200"/>
                    <a:pt x="404" y="199"/>
                  </a:cubicBezTo>
                  <a:cubicBezTo>
                    <a:pt x="406" y="199"/>
                    <a:pt x="410" y="200"/>
                    <a:pt x="410" y="200"/>
                  </a:cubicBezTo>
                  <a:cubicBezTo>
                    <a:pt x="411" y="200"/>
                    <a:pt x="413" y="194"/>
                    <a:pt x="413" y="192"/>
                  </a:cubicBezTo>
                  <a:cubicBezTo>
                    <a:pt x="413" y="191"/>
                    <a:pt x="416" y="188"/>
                    <a:pt x="416" y="187"/>
                  </a:cubicBezTo>
                  <a:cubicBezTo>
                    <a:pt x="416" y="187"/>
                    <a:pt x="416" y="185"/>
                    <a:pt x="415" y="184"/>
                  </a:cubicBezTo>
                  <a:cubicBezTo>
                    <a:pt x="414" y="182"/>
                    <a:pt x="409" y="186"/>
                    <a:pt x="407" y="187"/>
                  </a:cubicBezTo>
                  <a:cubicBezTo>
                    <a:pt x="407" y="187"/>
                    <a:pt x="402" y="187"/>
                    <a:pt x="402" y="187"/>
                  </a:cubicBezTo>
                  <a:cubicBezTo>
                    <a:pt x="401" y="187"/>
                    <a:pt x="400" y="182"/>
                    <a:pt x="399" y="180"/>
                  </a:cubicBezTo>
                  <a:cubicBezTo>
                    <a:pt x="398" y="180"/>
                    <a:pt x="391" y="179"/>
                    <a:pt x="389" y="177"/>
                  </a:cubicBezTo>
                  <a:cubicBezTo>
                    <a:pt x="388" y="177"/>
                    <a:pt x="388" y="175"/>
                    <a:pt x="388" y="174"/>
                  </a:cubicBezTo>
                  <a:cubicBezTo>
                    <a:pt x="387" y="173"/>
                    <a:pt x="383" y="162"/>
                    <a:pt x="382" y="161"/>
                  </a:cubicBezTo>
                  <a:cubicBezTo>
                    <a:pt x="381" y="160"/>
                    <a:pt x="377" y="159"/>
                    <a:pt x="374" y="158"/>
                  </a:cubicBezTo>
                  <a:cubicBezTo>
                    <a:pt x="372" y="156"/>
                    <a:pt x="364" y="158"/>
                    <a:pt x="362" y="158"/>
                  </a:cubicBezTo>
                  <a:cubicBezTo>
                    <a:pt x="360" y="159"/>
                    <a:pt x="358" y="161"/>
                    <a:pt x="358" y="162"/>
                  </a:cubicBezTo>
                  <a:cubicBezTo>
                    <a:pt x="358" y="163"/>
                    <a:pt x="361" y="163"/>
                    <a:pt x="361" y="163"/>
                  </a:cubicBezTo>
                  <a:cubicBezTo>
                    <a:pt x="362" y="164"/>
                    <a:pt x="362" y="165"/>
                    <a:pt x="361" y="167"/>
                  </a:cubicBezTo>
                  <a:cubicBezTo>
                    <a:pt x="360" y="168"/>
                    <a:pt x="356" y="173"/>
                    <a:pt x="356" y="174"/>
                  </a:cubicBezTo>
                  <a:cubicBezTo>
                    <a:pt x="356" y="175"/>
                    <a:pt x="352" y="177"/>
                    <a:pt x="352" y="177"/>
                  </a:cubicBezTo>
                  <a:cubicBezTo>
                    <a:pt x="351" y="178"/>
                    <a:pt x="346" y="177"/>
                    <a:pt x="346" y="177"/>
                  </a:cubicBezTo>
                  <a:cubicBezTo>
                    <a:pt x="342" y="175"/>
                    <a:pt x="342" y="175"/>
                    <a:pt x="342" y="175"/>
                  </a:cubicBezTo>
                  <a:cubicBezTo>
                    <a:pt x="340" y="175"/>
                    <a:pt x="336" y="173"/>
                    <a:pt x="333" y="176"/>
                  </a:cubicBezTo>
                  <a:cubicBezTo>
                    <a:pt x="330" y="179"/>
                    <a:pt x="327" y="179"/>
                    <a:pt x="325" y="180"/>
                  </a:cubicBezTo>
                  <a:cubicBezTo>
                    <a:pt x="323" y="180"/>
                    <a:pt x="316" y="180"/>
                    <a:pt x="314" y="179"/>
                  </a:cubicBezTo>
                  <a:cubicBezTo>
                    <a:pt x="313" y="178"/>
                    <a:pt x="312" y="175"/>
                    <a:pt x="311" y="175"/>
                  </a:cubicBezTo>
                  <a:cubicBezTo>
                    <a:pt x="310" y="174"/>
                    <a:pt x="304" y="173"/>
                    <a:pt x="303" y="173"/>
                  </a:cubicBezTo>
                  <a:cubicBezTo>
                    <a:pt x="301" y="173"/>
                    <a:pt x="298" y="174"/>
                    <a:pt x="296" y="174"/>
                  </a:cubicBezTo>
                  <a:cubicBezTo>
                    <a:pt x="294" y="174"/>
                    <a:pt x="291" y="173"/>
                    <a:pt x="290" y="172"/>
                  </a:cubicBezTo>
                  <a:cubicBezTo>
                    <a:pt x="290" y="170"/>
                    <a:pt x="290" y="169"/>
                    <a:pt x="290" y="168"/>
                  </a:cubicBezTo>
                  <a:cubicBezTo>
                    <a:pt x="290" y="167"/>
                    <a:pt x="278" y="165"/>
                    <a:pt x="277" y="164"/>
                  </a:cubicBezTo>
                  <a:cubicBezTo>
                    <a:pt x="276" y="164"/>
                    <a:pt x="274" y="168"/>
                    <a:pt x="274" y="169"/>
                  </a:cubicBezTo>
                  <a:cubicBezTo>
                    <a:pt x="274" y="170"/>
                    <a:pt x="276" y="174"/>
                    <a:pt x="275" y="175"/>
                  </a:cubicBezTo>
                  <a:cubicBezTo>
                    <a:pt x="273" y="176"/>
                    <a:pt x="272" y="177"/>
                    <a:pt x="270" y="177"/>
                  </a:cubicBezTo>
                  <a:cubicBezTo>
                    <a:pt x="268" y="176"/>
                    <a:pt x="262" y="176"/>
                    <a:pt x="261" y="175"/>
                  </a:cubicBezTo>
                  <a:cubicBezTo>
                    <a:pt x="260" y="174"/>
                    <a:pt x="258" y="172"/>
                    <a:pt x="258" y="172"/>
                  </a:cubicBezTo>
                  <a:cubicBezTo>
                    <a:pt x="258" y="171"/>
                    <a:pt x="252" y="172"/>
                    <a:pt x="251" y="172"/>
                  </a:cubicBezTo>
                  <a:cubicBezTo>
                    <a:pt x="249" y="173"/>
                    <a:pt x="244" y="174"/>
                    <a:pt x="243" y="175"/>
                  </a:cubicBezTo>
                  <a:cubicBezTo>
                    <a:pt x="242" y="176"/>
                    <a:pt x="238" y="178"/>
                    <a:pt x="238" y="178"/>
                  </a:cubicBezTo>
                  <a:cubicBezTo>
                    <a:pt x="235" y="180"/>
                    <a:pt x="235" y="180"/>
                    <a:pt x="235" y="180"/>
                  </a:cubicBezTo>
                  <a:cubicBezTo>
                    <a:pt x="235" y="180"/>
                    <a:pt x="233" y="180"/>
                    <a:pt x="232" y="179"/>
                  </a:cubicBezTo>
                  <a:cubicBezTo>
                    <a:pt x="231" y="179"/>
                    <a:pt x="231" y="178"/>
                    <a:pt x="230" y="177"/>
                  </a:cubicBezTo>
                  <a:cubicBezTo>
                    <a:pt x="229" y="177"/>
                    <a:pt x="228" y="177"/>
                    <a:pt x="227" y="177"/>
                  </a:cubicBezTo>
                  <a:cubicBezTo>
                    <a:pt x="225" y="178"/>
                    <a:pt x="224" y="177"/>
                    <a:pt x="223" y="177"/>
                  </a:cubicBezTo>
                  <a:cubicBezTo>
                    <a:pt x="222" y="175"/>
                    <a:pt x="219" y="171"/>
                    <a:pt x="218" y="171"/>
                  </a:cubicBezTo>
                  <a:cubicBezTo>
                    <a:pt x="216" y="170"/>
                    <a:pt x="213" y="172"/>
                    <a:pt x="211" y="171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7" y="169"/>
                    <a:pt x="204" y="171"/>
                    <a:pt x="204" y="171"/>
                  </a:cubicBezTo>
                  <a:cubicBezTo>
                    <a:pt x="204" y="171"/>
                    <a:pt x="194" y="158"/>
                    <a:pt x="193" y="157"/>
                  </a:cubicBezTo>
                  <a:cubicBezTo>
                    <a:pt x="193" y="155"/>
                    <a:pt x="191" y="153"/>
                    <a:pt x="191" y="153"/>
                  </a:cubicBezTo>
                  <a:cubicBezTo>
                    <a:pt x="190" y="153"/>
                    <a:pt x="185" y="156"/>
                    <a:pt x="184" y="156"/>
                  </a:cubicBezTo>
                  <a:cubicBezTo>
                    <a:pt x="182" y="157"/>
                    <a:pt x="180" y="158"/>
                    <a:pt x="179" y="158"/>
                  </a:cubicBezTo>
                  <a:cubicBezTo>
                    <a:pt x="178" y="158"/>
                    <a:pt x="178" y="155"/>
                    <a:pt x="178" y="155"/>
                  </a:cubicBezTo>
                  <a:cubicBezTo>
                    <a:pt x="178" y="154"/>
                    <a:pt x="170" y="154"/>
                    <a:pt x="170" y="154"/>
                  </a:cubicBezTo>
                  <a:cubicBezTo>
                    <a:pt x="169" y="153"/>
                    <a:pt x="169" y="149"/>
                    <a:pt x="168" y="148"/>
                  </a:cubicBezTo>
                  <a:cubicBezTo>
                    <a:pt x="168" y="148"/>
                    <a:pt x="163" y="148"/>
                    <a:pt x="162" y="148"/>
                  </a:cubicBezTo>
                  <a:cubicBezTo>
                    <a:pt x="161" y="148"/>
                    <a:pt x="159" y="149"/>
                    <a:pt x="158" y="149"/>
                  </a:cubicBezTo>
                  <a:cubicBezTo>
                    <a:pt x="158" y="150"/>
                    <a:pt x="152" y="151"/>
                    <a:pt x="150" y="152"/>
                  </a:cubicBezTo>
                  <a:cubicBezTo>
                    <a:pt x="149" y="152"/>
                    <a:pt x="137" y="155"/>
                    <a:pt x="136" y="155"/>
                  </a:cubicBezTo>
                  <a:cubicBezTo>
                    <a:pt x="134" y="155"/>
                    <a:pt x="132" y="155"/>
                    <a:pt x="132" y="155"/>
                  </a:cubicBezTo>
                  <a:cubicBezTo>
                    <a:pt x="131" y="155"/>
                    <a:pt x="130" y="160"/>
                    <a:pt x="130" y="160"/>
                  </a:cubicBezTo>
                  <a:cubicBezTo>
                    <a:pt x="130" y="161"/>
                    <a:pt x="131" y="162"/>
                    <a:pt x="131" y="163"/>
                  </a:cubicBezTo>
                  <a:cubicBezTo>
                    <a:pt x="130" y="164"/>
                    <a:pt x="128" y="165"/>
                    <a:pt x="127" y="165"/>
                  </a:cubicBezTo>
                  <a:cubicBezTo>
                    <a:pt x="126" y="166"/>
                    <a:pt x="133" y="168"/>
                    <a:pt x="133" y="168"/>
                  </a:cubicBezTo>
                  <a:cubicBezTo>
                    <a:pt x="133" y="169"/>
                    <a:pt x="133" y="171"/>
                    <a:pt x="132" y="171"/>
                  </a:cubicBezTo>
                  <a:cubicBezTo>
                    <a:pt x="131" y="172"/>
                    <a:pt x="128" y="172"/>
                    <a:pt x="127" y="172"/>
                  </a:cubicBezTo>
                  <a:cubicBezTo>
                    <a:pt x="126" y="172"/>
                    <a:pt x="126" y="172"/>
                    <a:pt x="124" y="172"/>
                  </a:cubicBezTo>
                  <a:cubicBezTo>
                    <a:pt x="123" y="172"/>
                    <a:pt x="120" y="170"/>
                    <a:pt x="119" y="170"/>
                  </a:cubicBezTo>
                  <a:cubicBezTo>
                    <a:pt x="118" y="170"/>
                    <a:pt x="115" y="170"/>
                    <a:pt x="114" y="170"/>
                  </a:cubicBezTo>
                  <a:cubicBezTo>
                    <a:pt x="112" y="170"/>
                    <a:pt x="111" y="172"/>
                    <a:pt x="110" y="173"/>
                  </a:cubicBezTo>
                  <a:cubicBezTo>
                    <a:pt x="110" y="173"/>
                    <a:pt x="106" y="172"/>
                    <a:pt x="106" y="172"/>
                  </a:cubicBezTo>
                  <a:cubicBezTo>
                    <a:pt x="105" y="172"/>
                    <a:pt x="101" y="168"/>
                    <a:pt x="101" y="168"/>
                  </a:cubicBezTo>
                  <a:cubicBezTo>
                    <a:pt x="100" y="167"/>
                    <a:pt x="92" y="167"/>
                    <a:pt x="91" y="167"/>
                  </a:cubicBezTo>
                  <a:cubicBezTo>
                    <a:pt x="90" y="167"/>
                    <a:pt x="84" y="171"/>
                    <a:pt x="83" y="172"/>
                  </a:cubicBezTo>
                  <a:cubicBezTo>
                    <a:pt x="83" y="172"/>
                    <a:pt x="84" y="175"/>
                    <a:pt x="84" y="175"/>
                  </a:cubicBezTo>
                  <a:cubicBezTo>
                    <a:pt x="83" y="175"/>
                    <a:pt x="82" y="177"/>
                    <a:pt x="81" y="177"/>
                  </a:cubicBezTo>
                  <a:cubicBezTo>
                    <a:pt x="81" y="177"/>
                    <a:pt x="78" y="173"/>
                    <a:pt x="78" y="173"/>
                  </a:cubicBezTo>
                  <a:cubicBezTo>
                    <a:pt x="77" y="174"/>
                    <a:pt x="75" y="175"/>
                    <a:pt x="75" y="177"/>
                  </a:cubicBezTo>
                  <a:cubicBezTo>
                    <a:pt x="75" y="177"/>
                    <a:pt x="74" y="184"/>
                    <a:pt x="74" y="184"/>
                  </a:cubicBezTo>
                  <a:cubicBezTo>
                    <a:pt x="74" y="184"/>
                    <a:pt x="76" y="186"/>
                    <a:pt x="77" y="187"/>
                  </a:cubicBezTo>
                  <a:cubicBezTo>
                    <a:pt x="78" y="187"/>
                    <a:pt x="81" y="188"/>
                    <a:pt x="82" y="189"/>
                  </a:cubicBezTo>
                  <a:cubicBezTo>
                    <a:pt x="83" y="190"/>
                    <a:pt x="83" y="191"/>
                    <a:pt x="82" y="192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84" y="195"/>
                    <a:pt x="84" y="196"/>
                    <a:pt x="83" y="196"/>
                  </a:cubicBezTo>
                  <a:cubicBezTo>
                    <a:pt x="83" y="197"/>
                    <a:pt x="81" y="197"/>
                    <a:pt x="80" y="197"/>
                  </a:cubicBezTo>
                  <a:cubicBezTo>
                    <a:pt x="79" y="197"/>
                    <a:pt x="78" y="198"/>
                    <a:pt x="78" y="199"/>
                  </a:cubicBezTo>
                  <a:cubicBezTo>
                    <a:pt x="78" y="201"/>
                    <a:pt x="75" y="201"/>
                    <a:pt x="75" y="202"/>
                  </a:cubicBezTo>
                  <a:cubicBezTo>
                    <a:pt x="75" y="203"/>
                    <a:pt x="76" y="203"/>
                    <a:pt x="77" y="204"/>
                  </a:cubicBezTo>
                  <a:cubicBezTo>
                    <a:pt x="78" y="204"/>
                    <a:pt x="79" y="205"/>
                    <a:pt x="78" y="206"/>
                  </a:cubicBezTo>
                  <a:cubicBezTo>
                    <a:pt x="78" y="207"/>
                    <a:pt x="78" y="209"/>
                    <a:pt x="78" y="210"/>
                  </a:cubicBezTo>
                  <a:cubicBezTo>
                    <a:pt x="79" y="211"/>
                    <a:pt x="81" y="213"/>
                    <a:pt x="82" y="215"/>
                  </a:cubicBezTo>
                  <a:cubicBezTo>
                    <a:pt x="80" y="217"/>
                    <a:pt x="80" y="217"/>
                    <a:pt x="80" y="217"/>
                  </a:cubicBezTo>
                  <a:cubicBezTo>
                    <a:pt x="80" y="217"/>
                    <a:pt x="79" y="218"/>
                    <a:pt x="78" y="218"/>
                  </a:cubicBezTo>
                  <a:cubicBezTo>
                    <a:pt x="78" y="218"/>
                    <a:pt x="76" y="217"/>
                    <a:pt x="75" y="216"/>
                  </a:cubicBezTo>
                  <a:cubicBezTo>
                    <a:pt x="75" y="215"/>
                    <a:pt x="74" y="215"/>
                    <a:pt x="74" y="215"/>
                  </a:cubicBezTo>
                  <a:cubicBezTo>
                    <a:pt x="73" y="214"/>
                    <a:pt x="70" y="211"/>
                    <a:pt x="69" y="211"/>
                  </a:cubicBezTo>
                  <a:cubicBezTo>
                    <a:pt x="68" y="211"/>
                    <a:pt x="67" y="211"/>
                    <a:pt x="65" y="211"/>
                  </a:cubicBezTo>
                  <a:cubicBezTo>
                    <a:pt x="64" y="211"/>
                    <a:pt x="63" y="211"/>
                    <a:pt x="62" y="210"/>
                  </a:cubicBezTo>
                  <a:cubicBezTo>
                    <a:pt x="61" y="209"/>
                    <a:pt x="58" y="208"/>
                    <a:pt x="57" y="207"/>
                  </a:cubicBezTo>
                  <a:cubicBezTo>
                    <a:pt x="56" y="207"/>
                    <a:pt x="51" y="206"/>
                    <a:pt x="50" y="206"/>
                  </a:cubicBezTo>
                  <a:cubicBezTo>
                    <a:pt x="50" y="206"/>
                    <a:pt x="49" y="208"/>
                    <a:pt x="49" y="208"/>
                  </a:cubicBezTo>
                  <a:cubicBezTo>
                    <a:pt x="48" y="208"/>
                    <a:pt x="48" y="208"/>
                    <a:pt x="48" y="207"/>
                  </a:cubicBezTo>
                  <a:cubicBezTo>
                    <a:pt x="46" y="206"/>
                    <a:pt x="44" y="204"/>
                    <a:pt x="43" y="204"/>
                  </a:cubicBezTo>
                  <a:cubicBezTo>
                    <a:pt x="42" y="203"/>
                    <a:pt x="40" y="202"/>
                    <a:pt x="39" y="202"/>
                  </a:cubicBezTo>
                  <a:cubicBezTo>
                    <a:pt x="38" y="201"/>
                    <a:pt x="36" y="202"/>
                    <a:pt x="36" y="201"/>
                  </a:cubicBezTo>
                  <a:cubicBezTo>
                    <a:pt x="36" y="200"/>
                    <a:pt x="36" y="198"/>
                    <a:pt x="37" y="198"/>
                  </a:cubicBezTo>
                  <a:cubicBezTo>
                    <a:pt x="37" y="198"/>
                    <a:pt x="39" y="199"/>
                    <a:pt x="40" y="198"/>
                  </a:cubicBezTo>
                  <a:cubicBezTo>
                    <a:pt x="40" y="198"/>
                    <a:pt x="42" y="195"/>
                    <a:pt x="42" y="194"/>
                  </a:cubicBezTo>
                  <a:cubicBezTo>
                    <a:pt x="42" y="194"/>
                    <a:pt x="41" y="193"/>
                    <a:pt x="41" y="193"/>
                  </a:cubicBezTo>
                  <a:cubicBezTo>
                    <a:pt x="42" y="192"/>
                    <a:pt x="46" y="191"/>
                    <a:pt x="46" y="191"/>
                  </a:cubicBezTo>
                  <a:cubicBezTo>
                    <a:pt x="47" y="191"/>
                    <a:pt x="46" y="189"/>
                    <a:pt x="45" y="188"/>
                  </a:cubicBezTo>
                  <a:cubicBezTo>
                    <a:pt x="45" y="188"/>
                    <a:pt x="44" y="189"/>
                    <a:pt x="42" y="189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3" y="186"/>
                    <a:pt x="47" y="186"/>
                    <a:pt x="47" y="186"/>
                  </a:cubicBezTo>
                  <a:cubicBezTo>
                    <a:pt x="48" y="186"/>
                    <a:pt x="49" y="184"/>
                    <a:pt x="49" y="183"/>
                  </a:cubicBezTo>
                  <a:cubicBezTo>
                    <a:pt x="49" y="182"/>
                    <a:pt x="49" y="179"/>
                    <a:pt x="49" y="178"/>
                  </a:cubicBezTo>
                  <a:cubicBezTo>
                    <a:pt x="49" y="177"/>
                    <a:pt x="43" y="176"/>
                    <a:pt x="42" y="175"/>
                  </a:cubicBezTo>
                  <a:cubicBezTo>
                    <a:pt x="41" y="175"/>
                    <a:pt x="33" y="174"/>
                    <a:pt x="32" y="173"/>
                  </a:cubicBezTo>
                  <a:cubicBezTo>
                    <a:pt x="31" y="172"/>
                    <a:pt x="31" y="170"/>
                    <a:pt x="30" y="169"/>
                  </a:cubicBezTo>
                  <a:cubicBezTo>
                    <a:pt x="29" y="169"/>
                    <a:pt x="27" y="170"/>
                    <a:pt x="27" y="168"/>
                  </a:cubicBezTo>
                  <a:cubicBezTo>
                    <a:pt x="27" y="167"/>
                    <a:pt x="26" y="164"/>
                    <a:pt x="25" y="163"/>
                  </a:cubicBezTo>
                  <a:cubicBezTo>
                    <a:pt x="25" y="163"/>
                    <a:pt x="21" y="164"/>
                    <a:pt x="20" y="164"/>
                  </a:cubicBezTo>
                  <a:cubicBezTo>
                    <a:pt x="20" y="164"/>
                    <a:pt x="18" y="164"/>
                    <a:pt x="16" y="164"/>
                  </a:cubicBezTo>
                  <a:cubicBezTo>
                    <a:pt x="16" y="164"/>
                    <a:pt x="15" y="160"/>
                    <a:pt x="15" y="160"/>
                  </a:cubicBezTo>
                  <a:cubicBezTo>
                    <a:pt x="15" y="159"/>
                    <a:pt x="20" y="160"/>
                    <a:pt x="20" y="159"/>
                  </a:cubicBezTo>
                  <a:cubicBezTo>
                    <a:pt x="20" y="158"/>
                    <a:pt x="17" y="155"/>
                    <a:pt x="16" y="154"/>
                  </a:cubicBezTo>
                  <a:cubicBezTo>
                    <a:pt x="15" y="153"/>
                    <a:pt x="13" y="151"/>
                    <a:pt x="13" y="150"/>
                  </a:cubicBezTo>
                  <a:cubicBezTo>
                    <a:pt x="13" y="149"/>
                    <a:pt x="14" y="147"/>
                    <a:pt x="13" y="146"/>
                  </a:cubicBezTo>
                  <a:cubicBezTo>
                    <a:pt x="12" y="145"/>
                    <a:pt x="9" y="145"/>
                    <a:pt x="8" y="14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1" name="Freeform 93"/>
            <p:cNvSpPr>
              <a:spLocks/>
            </p:cNvSpPr>
            <p:nvPr/>
          </p:nvSpPr>
          <p:spPr bwMode="auto">
            <a:xfrm>
              <a:off x="5682" y="2165"/>
              <a:ext cx="52" cy="5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17"/>
                </a:cxn>
                <a:cxn ang="0">
                  <a:pos x="5" y="13"/>
                </a:cxn>
                <a:cxn ang="0">
                  <a:pos x="8" y="9"/>
                </a:cxn>
                <a:cxn ang="0">
                  <a:pos x="6" y="7"/>
                </a:cxn>
                <a:cxn ang="0">
                  <a:pos x="7" y="3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8" y="0"/>
                </a:cxn>
                <a:cxn ang="0">
                  <a:pos x="20" y="4"/>
                </a:cxn>
                <a:cxn ang="0">
                  <a:pos x="22" y="9"/>
                </a:cxn>
                <a:cxn ang="0">
                  <a:pos x="18" y="16"/>
                </a:cxn>
                <a:cxn ang="0">
                  <a:pos x="18" y="20"/>
                </a:cxn>
                <a:cxn ang="0">
                  <a:pos x="5" y="20"/>
                </a:cxn>
                <a:cxn ang="0">
                  <a:pos x="3" y="22"/>
                </a:cxn>
                <a:cxn ang="0">
                  <a:pos x="0" y="22"/>
                </a:cxn>
              </a:cxnLst>
              <a:rect l="0" t="0" r="r" b="b"/>
              <a:pathLst>
                <a:path w="22" h="22">
                  <a:moveTo>
                    <a:pt x="0" y="22"/>
                  </a:moveTo>
                  <a:cubicBezTo>
                    <a:pt x="1" y="21"/>
                    <a:pt x="2" y="18"/>
                    <a:pt x="2" y="17"/>
                  </a:cubicBezTo>
                  <a:cubicBezTo>
                    <a:pt x="2" y="16"/>
                    <a:pt x="3" y="14"/>
                    <a:pt x="5" y="13"/>
                  </a:cubicBezTo>
                  <a:cubicBezTo>
                    <a:pt x="6" y="12"/>
                    <a:pt x="8" y="9"/>
                    <a:pt x="8" y="9"/>
                  </a:cubicBezTo>
                  <a:cubicBezTo>
                    <a:pt x="8" y="9"/>
                    <a:pt x="6" y="7"/>
                    <a:pt x="6" y="7"/>
                  </a:cubicBezTo>
                  <a:cubicBezTo>
                    <a:pt x="6" y="6"/>
                    <a:pt x="6" y="3"/>
                    <a:pt x="7" y="3"/>
                  </a:cubicBezTo>
                  <a:cubicBezTo>
                    <a:pt x="7" y="2"/>
                    <a:pt x="11" y="2"/>
                    <a:pt x="12" y="2"/>
                  </a:cubicBezTo>
                  <a:cubicBezTo>
                    <a:pt x="14" y="2"/>
                    <a:pt x="17" y="2"/>
                    <a:pt x="1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2" y="9"/>
                  </a:cubicBezTo>
                  <a:cubicBezTo>
                    <a:pt x="21" y="11"/>
                    <a:pt x="18" y="15"/>
                    <a:pt x="18" y="16"/>
                  </a:cubicBezTo>
                  <a:cubicBezTo>
                    <a:pt x="18" y="17"/>
                    <a:pt x="18" y="20"/>
                    <a:pt x="1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2" name="Freeform 94"/>
            <p:cNvSpPr>
              <a:spLocks/>
            </p:cNvSpPr>
            <p:nvPr/>
          </p:nvSpPr>
          <p:spPr bwMode="auto">
            <a:xfrm>
              <a:off x="5680" y="2227"/>
              <a:ext cx="19" cy="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1" y="8"/>
                </a:cxn>
                <a:cxn ang="0">
                  <a:pos x="0" y="5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2"/>
                    <a:pt x="3" y="0"/>
                    <a:pt x="4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5"/>
                    <a:pt x="0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3" name="Freeform 95"/>
            <p:cNvSpPr>
              <a:spLocks/>
            </p:cNvSpPr>
            <p:nvPr/>
          </p:nvSpPr>
          <p:spPr bwMode="auto">
            <a:xfrm>
              <a:off x="5673" y="2279"/>
              <a:ext cx="47" cy="61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" y="5"/>
                </a:cxn>
                <a:cxn ang="0">
                  <a:pos x="3" y="1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20" y="8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18" y="19"/>
                </a:cxn>
                <a:cxn ang="0">
                  <a:pos x="18" y="23"/>
                </a:cxn>
                <a:cxn ang="0">
                  <a:pos x="8" y="26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6" y="16"/>
                </a:cxn>
                <a:cxn ang="0">
                  <a:pos x="2" y="13"/>
                </a:cxn>
              </a:cxnLst>
              <a:rect l="0" t="0" r="r" b="b"/>
              <a:pathLst>
                <a:path w="20" h="26">
                  <a:moveTo>
                    <a:pt x="2" y="13"/>
                  </a:moveTo>
                  <a:cubicBezTo>
                    <a:pt x="1" y="11"/>
                    <a:pt x="2" y="6"/>
                    <a:pt x="1" y="5"/>
                  </a:cubicBezTo>
                  <a:cubicBezTo>
                    <a:pt x="0" y="4"/>
                    <a:pt x="3" y="1"/>
                    <a:pt x="3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3"/>
                    <a:pt x="17" y="5"/>
                    <a:pt x="18" y="5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9"/>
                    <a:pt x="20" y="10"/>
                    <a:pt x="19" y="11"/>
                  </a:cubicBezTo>
                  <a:cubicBezTo>
                    <a:pt x="19" y="12"/>
                    <a:pt x="20" y="15"/>
                    <a:pt x="20" y="16"/>
                  </a:cubicBezTo>
                  <a:cubicBezTo>
                    <a:pt x="20" y="17"/>
                    <a:pt x="19" y="18"/>
                    <a:pt x="18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3"/>
                    <a:pt x="9" y="26"/>
                    <a:pt x="8" y="2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17"/>
                    <a:pt x="6" y="16"/>
                  </a:cubicBezTo>
                  <a:cubicBezTo>
                    <a:pt x="6" y="15"/>
                    <a:pt x="2" y="14"/>
                    <a:pt x="2" y="1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4" name="Freeform 96"/>
            <p:cNvSpPr>
              <a:spLocks/>
            </p:cNvSpPr>
            <p:nvPr/>
          </p:nvSpPr>
          <p:spPr bwMode="auto">
            <a:xfrm>
              <a:off x="5682" y="2212"/>
              <a:ext cx="104" cy="100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7" y="10"/>
                </a:cxn>
                <a:cxn ang="0">
                  <a:pos x="6" y="7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18" y="0"/>
                </a:cxn>
                <a:cxn ang="0">
                  <a:pos x="32" y="8"/>
                </a:cxn>
                <a:cxn ang="0">
                  <a:pos x="34" y="12"/>
                </a:cxn>
                <a:cxn ang="0">
                  <a:pos x="39" y="15"/>
                </a:cxn>
                <a:cxn ang="0">
                  <a:pos x="37" y="21"/>
                </a:cxn>
                <a:cxn ang="0">
                  <a:pos x="40" y="24"/>
                </a:cxn>
                <a:cxn ang="0">
                  <a:pos x="39" y="28"/>
                </a:cxn>
                <a:cxn ang="0">
                  <a:pos x="41" y="35"/>
                </a:cxn>
                <a:cxn ang="0">
                  <a:pos x="44" y="37"/>
                </a:cxn>
                <a:cxn ang="0">
                  <a:pos x="39" y="40"/>
                </a:cxn>
                <a:cxn ang="0">
                  <a:pos x="34" y="41"/>
                </a:cxn>
                <a:cxn ang="0">
                  <a:pos x="29" y="42"/>
                </a:cxn>
                <a:cxn ang="0">
                  <a:pos x="25" y="41"/>
                </a:cxn>
                <a:cxn ang="0">
                  <a:pos x="23" y="42"/>
                </a:cxn>
                <a:cxn ang="0">
                  <a:pos x="20" y="35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14" y="33"/>
                </a:cxn>
                <a:cxn ang="0">
                  <a:pos x="6" y="29"/>
                </a:cxn>
                <a:cxn ang="0">
                  <a:pos x="6" y="28"/>
                </a:cxn>
                <a:cxn ang="0">
                  <a:pos x="4" y="24"/>
                </a:cxn>
                <a:cxn ang="0">
                  <a:pos x="1" y="20"/>
                </a:cxn>
              </a:cxnLst>
              <a:rect l="0" t="0" r="r" b="b"/>
              <a:pathLst>
                <a:path w="44" h="42">
                  <a:moveTo>
                    <a:pt x="1" y="20"/>
                  </a:moveTo>
                  <a:cubicBezTo>
                    <a:pt x="1" y="19"/>
                    <a:pt x="1" y="16"/>
                    <a:pt x="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6" y="10"/>
                    <a:pt x="7" y="10"/>
                  </a:cubicBezTo>
                  <a:cubicBezTo>
                    <a:pt x="7" y="9"/>
                    <a:pt x="5" y="8"/>
                    <a:pt x="6" y="7"/>
                  </a:cubicBezTo>
                  <a:cubicBezTo>
                    <a:pt x="6" y="6"/>
                    <a:pt x="7" y="5"/>
                    <a:pt x="7" y="3"/>
                  </a:cubicBezTo>
                  <a:cubicBezTo>
                    <a:pt x="6" y="3"/>
                    <a:pt x="5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31" y="8"/>
                    <a:pt x="32" y="8"/>
                  </a:cubicBezTo>
                  <a:cubicBezTo>
                    <a:pt x="33" y="9"/>
                    <a:pt x="33" y="11"/>
                    <a:pt x="34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7"/>
                    <a:pt x="37" y="19"/>
                    <a:pt x="37" y="21"/>
                  </a:cubicBezTo>
                  <a:cubicBezTo>
                    <a:pt x="37" y="22"/>
                    <a:pt x="41" y="23"/>
                    <a:pt x="40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30"/>
                    <a:pt x="40" y="33"/>
                    <a:pt x="41" y="35"/>
                  </a:cubicBezTo>
                  <a:cubicBezTo>
                    <a:pt x="42" y="36"/>
                    <a:pt x="44" y="37"/>
                    <a:pt x="44" y="37"/>
                  </a:cubicBezTo>
                  <a:cubicBezTo>
                    <a:pt x="44" y="37"/>
                    <a:pt x="40" y="39"/>
                    <a:pt x="39" y="40"/>
                  </a:cubicBezTo>
                  <a:cubicBezTo>
                    <a:pt x="38" y="40"/>
                    <a:pt x="35" y="40"/>
                    <a:pt x="34" y="41"/>
                  </a:cubicBezTo>
                  <a:cubicBezTo>
                    <a:pt x="33" y="41"/>
                    <a:pt x="31" y="42"/>
                    <a:pt x="29" y="42"/>
                  </a:cubicBezTo>
                  <a:cubicBezTo>
                    <a:pt x="28" y="42"/>
                    <a:pt x="26" y="42"/>
                    <a:pt x="25" y="41"/>
                  </a:cubicBezTo>
                  <a:cubicBezTo>
                    <a:pt x="25" y="41"/>
                    <a:pt x="24" y="42"/>
                    <a:pt x="23" y="42"/>
                  </a:cubicBezTo>
                  <a:cubicBezTo>
                    <a:pt x="23" y="42"/>
                    <a:pt x="21" y="36"/>
                    <a:pt x="20" y="35"/>
                  </a:cubicBezTo>
                  <a:cubicBezTo>
                    <a:pt x="20" y="34"/>
                    <a:pt x="18" y="34"/>
                    <a:pt x="18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3"/>
                    <a:pt x="14" y="33"/>
                  </a:cubicBezTo>
                  <a:cubicBezTo>
                    <a:pt x="13" y="33"/>
                    <a:pt x="7" y="31"/>
                    <a:pt x="6" y="29"/>
                  </a:cubicBezTo>
                  <a:cubicBezTo>
                    <a:pt x="6" y="29"/>
                    <a:pt x="6" y="28"/>
                    <a:pt x="6" y="28"/>
                  </a:cubicBezTo>
                  <a:cubicBezTo>
                    <a:pt x="5" y="26"/>
                    <a:pt x="5" y="24"/>
                    <a:pt x="4" y="24"/>
                  </a:cubicBezTo>
                  <a:cubicBezTo>
                    <a:pt x="3" y="23"/>
                    <a:pt x="1" y="21"/>
                    <a:pt x="1" y="2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5" name="Freeform 97"/>
            <p:cNvSpPr>
              <a:spLocks/>
            </p:cNvSpPr>
            <p:nvPr/>
          </p:nvSpPr>
          <p:spPr bwMode="auto">
            <a:xfrm>
              <a:off x="5678" y="2212"/>
              <a:ext cx="21" cy="1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8" y="7"/>
                </a:cxn>
                <a:cxn ang="0">
                  <a:pos x="5" y="6"/>
                </a:cxn>
                <a:cxn ang="0">
                  <a:pos x="3" y="8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2"/>
                    <a:pt x="9" y="3"/>
                  </a:cubicBezTo>
                  <a:cubicBezTo>
                    <a:pt x="9" y="4"/>
                    <a:pt x="8" y="6"/>
                    <a:pt x="8" y="7"/>
                  </a:cubicBezTo>
                  <a:cubicBezTo>
                    <a:pt x="8" y="7"/>
                    <a:pt x="7" y="6"/>
                    <a:pt x="5" y="6"/>
                  </a:cubicBezTo>
                  <a:cubicBezTo>
                    <a:pt x="4" y="6"/>
                    <a:pt x="5" y="8"/>
                    <a:pt x="3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6" name="Freeform 98"/>
            <p:cNvSpPr>
              <a:spLocks/>
            </p:cNvSpPr>
            <p:nvPr/>
          </p:nvSpPr>
          <p:spPr bwMode="auto">
            <a:xfrm>
              <a:off x="5661" y="2472"/>
              <a:ext cx="24" cy="2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7" y="7"/>
                </a:cxn>
                <a:cxn ang="0">
                  <a:pos x="5" y="9"/>
                </a:cxn>
                <a:cxn ang="0">
                  <a:pos x="2" y="6"/>
                </a:cxn>
                <a:cxn ang="0">
                  <a:pos x="1" y="4"/>
                </a:cxn>
              </a:cxnLst>
              <a:rect l="0" t="0" r="r" b="b"/>
              <a:pathLst>
                <a:path w="10" h="10">
                  <a:moveTo>
                    <a:pt x="1" y="4"/>
                  </a:moveTo>
                  <a:cubicBezTo>
                    <a:pt x="1" y="4"/>
                    <a:pt x="5" y="0"/>
                    <a:pt x="7" y="0"/>
                  </a:cubicBezTo>
                  <a:cubicBezTo>
                    <a:pt x="8" y="0"/>
                    <a:pt x="10" y="2"/>
                    <a:pt x="10" y="3"/>
                  </a:cubicBezTo>
                  <a:cubicBezTo>
                    <a:pt x="10" y="4"/>
                    <a:pt x="8" y="7"/>
                    <a:pt x="7" y="7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10"/>
                    <a:pt x="2" y="6"/>
                    <a:pt x="2" y="6"/>
                  </a:cubicBezTo>
                  <a:cubicBezTo>
                    <a:pt x="1" y="6"/>
                    <a:pt x="0" y="5"/>
                    <a:pt x="1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7" name="Freeform 99"/>
            <p:cNvSpPr>
              <a:spLocks/>
            </p:cNvSpPr>
            <p:nvPr/>
          </p:nvSpPr>
          <p:spPr bwMode="auto">
            <a:xfrm>
              <a:off x="5661" y="1723"/>
              <a:ext cx="2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3"/>
                </a:cxn>
                <a:cxn ang="0">
                  <a:pos x="10" y="5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0" h="14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4" y="0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6"/>
                    <a:pt x="10" y="9"/>
                    <a:pt x="10" y="9"/>
                  </a:cubicBezTo>
                  <a:cubicBezTo>
                    <a:pt x="10" y="9"/>
                    <a:pt x="8" y="10"/>
                    <a:pt x="8" y="1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3"/>
                    <a:pt x="5" y="9"/>
                    <a:pt x="4" y="8"/>
                  </a:cubicBezTo>
                  <a:cubicBezTo>
                    <a:pt x="4" y="6"/>
                    <a:pt x="1" y="4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8" name="Freeform 100"/>
            <p:cNvSpPr>
              <a:spLocks/>
            </p:cNvSpPr>
            <p:nvPr/>
          </p:nvSpPr>
          <p:spPr bwMode="auto">
            <a:xfrm>
              <a:off x="5652" y="1797"/>
              <a:ext cx="172" cy="66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3" y="4"/>
                </a:cxn>
                <a:cxn ang="0">
                  <a:pos x="15" y="4"/>
                </a:cxn>
                <a:cxn ang="0">
                  <a:pos x="20" y="4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9" y="1"/>
                </a:cxn>
                <a:cxn ang="0">
                  <a:pos x="42" y="3"/>
                </a:cxn>
                <a:cxn ang="0">
                  <a:pos x="47" y="4"/>
                </a:cxn>
                <a:cxn ang="0">
                  <a:pos x="52" y="4"/>
                </a:cxn>
                <a:cxn ang="0">
                  <a:pos x="56" y="5"/>
                </a:cxn>
                <a:cxn ang="0">
                  <a:pos x="61" y="2"/>
                </a:cxn>
                <a:cxn ang="0">
                  <a:pos x="65" y="2"/>
                </a:cxn>
                <a:cxn ang="0">
                  <a:pos x="68" y="4"/>
                </a:cxn>
                <a:cxn ang="0">
                  <a:pos x="69" y="9"/>
                </a:cxn>
                <a:cxn ang="0">
                  <a:pos x="72" y="11"/>
                </a:cxn>
                <a:cxn ang="0">
                  <a:pos x="71" y="13"/>
                </a:cxn>
                <a:cxn ang="0">
                  <a:pos x="72" y="18"/>
                </a:cxn>
                <a:cxn ang="0">
                  <a:pos x="73" y="22"/>
                </a:cxn>
                <a:cxn ang="0">
                  <a:pos x="66" y="21"/>
                </a:cxn>
                <a:cxn ang="0">
                  <a:pos x="64" y="22"/>
                </a:cxn>
                <a:cxn ang="0">
                  <a:pos x="62" y="21"/>
                </a:cxn>
                <a:cxn ang="0">
                  <a:pos x="57" y="22"/>
                </a:cxn>
                <a:cxn ang="0">
                  <a:pos x="50" y="24"/>
                </a:cxn>
                <a:cxn ang="0">
                  <a:pos x="47" y="23"/>
                </a:cxn>
                <a:cxn ang="0">
                  <a:pos x="43" y="24"/>
                </a:cxn>
                <a:cxn ang="0">
                  <a:pos x="41" y="26"/>
                </a:cxn>
                <a:cxn ang="0">
                  <a:pos x="39" y="27"/>
                </a:cxn>
                <a:cxn ang="0">
                  <a:pos x="39" y="26"/>
                </a:cxn>
                <a:cxn ang="0">
                  <a:pos x="39" y="26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34" y="24"/>
                </a:cxn>
                <a:cxn ang="0">
                  <a:pos x="30" y="26"/>
                </a:cxn>
                <a:cxn ang="0">
                  <a:pos x="25" y="27"/>
                </a:cxn>
                <a:cxn ang="0">
                  <a:pos x="20" y="23"/>
                </a:cxn>
                <a:cxn ang="0">
                  <a:pos x="18" y="23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6" y="21"/>
                </a:cxn>
                <a:cxn ang="0">
                  <a:pos x="3" y="19"/>
                </a:cxn>
                <a:cxn ang="0">
                  <a:pos x="5" y="18"/>
                </a:cxn>
                <a:cxn ang="0">
                  <a:pos x="1" y="16"/>
                </a:cxn>
                <a:cxn ang="0">
                  <a:pos x="4" y="15"/>
                </a:cxn>
                <a:cxn ang="0">
                  <a:pos x="3" y="13"/>
                </a:cxn>
              </a:cxnLst>
              <a:rect l="0" t="0" r="r" b="b"/>
              <a:pathLst>
                <a:path w="73" h="28">
                  <a:moveTo>
                    <a:pt x="3" y="13"/>
                  </a:moveTo>
                  <a:cubicBezTo>
                    <a:pt x="3" y="13"/>
                    <a:pt x="0" y="13"/>
                    <a:pt x="0" y="12"/>
                  </a:cubicBezTo>
                  <a:cubicBezTo>
                    <a:pt x="0" y="11"/>
                    <a:pt x="1" y="9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11" y="8"/>
                    <a:pt x="12" y="8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6" y="4"/>
                    <a:pt x="19" y="5"/>
                    <a:pt x="20" y="4"/>
                  </a:cubicBezTo>
                  <a:cubicBezTo>
                    <a:pt x="22" y="3"/>
                    <a:pt x="24" y="3"/>
                    <a:pt x="25" y="2"/>
                  </a:cubicBezTo>
                  <a:cubicBezTo>
                    <a:pt x="26" y="1"/>
                    <a:pt x="29" y="0"/>
                    <a:pt x="31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0"/>
                    <a:pt x="35" y="1"/>
                    <a:pt x="36" y="1"/>
                  </a:cubicBezTo>
                  <a:cubicBezTo>
                    <a:pt x="38" y="2"/>
                    <a:pt x="39" y="1"/>
                    <a:pt x="39" y="1"/>
                  </a:cubicBezTo>
                  <a:cubicBezTo>
                    <a:pt x="40" y="1"/>
                    <a:pt x="40" y="2"/>
                    <a:pt x="42" y="3"/>
                  </a:cubicBezTo>
                  <a:cubicBezTo>
                    <a:pt x="43" y="4"/>
                    <a:pt x="45" y="4"/>
                    <a:pt x="47" y="4"/>
                  </a:cubicBezTo>
                  <a:cubicBezTo>
                    <a:pt x="49" y="5"/>
                    <a:pt x="51" y="4"/>
                    <a:pt x="52" y="4"/>
                  </a:cubicBezTo>
                  <a:cubicBezTo>
                    <a:pt x="54" y="4"/>
                    <a:pt x="55" y="5"/>
                    <a:pt x="56" y="5"/>
                  </a:cubicBezTo>
                  <a:cubicBezTo>
                    <a:pt x="58" y="4"/>
                    <a:pt x="60" y="3"/>
                    <a:pt x="61" y="2"/>
                  </a:cubicBezTo>
                  <a:cubicBezTo>
                    <a:pt x="61" y="2"/>
                    <a:pt x="65" y="2"/>
                    <a:pt x="65" y="2"/>
                  </a:cubicBezTo>
                  <a:cubicBezTo>
                    <a:pt x="66" y="2"/>
                    <a:pt x="67" y="4"/>
                    <a:pt x="68" y="4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10"/>
                    <a:pt x="71" y="10"/>
                    <a:pt x="72" y="11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2" y="17"/>
                    <a:pt x="72" y="18"/>
                  </a:cubicBezTo>
                  <a:cubicBezTo>
                    <a:pt x="72" y="20"/>
                    <a:pt x="72" y="20"/>
                    <a:pt x="73" y="22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1"/>
                    <a:pt x="65" y="22"/>
                    <a:pt x="64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59" y="22"/>
                    <a:pt x="57" y="22"/>
                  </a:cubicBezTo>
                  <a:cubicBezTo>
                    <a:pt x="56" y="23"/>
                    <a:pt x="51" y="24"/>
                    <a:pt x="50" y="24"/>
                  </a:cubicBezTo>
                  <a:cubicBezTo>
                    <a:pt x="49" y="23"/>
                    <a:pt x="48" y="23"/>
                    <a:pt x="47" y="23"/>
                  </a:cubicBezTo>
                  <a:cubicBezTo>
                    <a:pt x="46" y="23"/>
                    <a:pt x="43" y="23"/>
                    <a:pt x="43" y="24"/>
                  </a:cubicBezTo>
                  <a:cubicBezTo>
                    <a:pt x="43" y="25"/>
                    <a:pt x="42" y="26"/>
                    <a:pt x="41" y="26"/>
                  </a:cubicBezTo>
                  <a:cubicBezTo>
                    <a:pt x="41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41" y="24"/>
                    <a:pt x="39" y="22"/>
                  </a:cubicBezTo>
                  <a:cubicBezTo>
                    <a:pt x="38" y="21"/>
                    <a:pt x="37" y="24"/>
                    <a:pt x="36" y="24"/>
                  </a:cubicBezTo>
                  <a:cubicBezTo>
                    <a:pt x="35" y="24"/>
                    <a:pt x="35" y="23"/>
                    <a:pt x="34" y="24"/>
                  </a:cubicBezTo>
                  <a:cubicBezTo>
                    <a:pt x="32" y="25"/>
                    <a:pt x="31" y="26"/>
                    <a:pt x="30" y="26"/>
                  </a:cubicBezTo>
                  <a:cubicBezTo>
                    <a:pt x="28" y="26"/>
                    <a:pt x="26" y="28"/>
                    <a:pt x="25" y="27"/>
                  </a:cubicBezTo>
                  <a:cubicBezTo>
                    <a:pt x="24" y="26"/>
                    <a:pt x="22" y="23"/>
                    <a:pt x="20" y="23"/>
                  </a:cubicBezTo>
                  <a:cubicBezTo>
                    <a:pt x="18" y="23"/>
                    <a:pt x="18" y="22"/>
                    <a:pt x="18" y="23"/>
                  </a:cubicBezTo>
                  <a:cubicBezTo>
                    <a:pt x="17" y="24"/>
                    <a:pt x="18" y="26"/>
                    <a:pt x="17" y="26"/>
                  </a:cubicBezTo>
                  <a:cubicBezTo>
                    <a:pt x="16" y="26"/>
                    <a:pt x="15" y="27"/>
                    <a:pt x="14" y="26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1" y="24"/>
                    <a:pt x="9" y="24"/>
                    <a:pt x="8" y="24"/>
                  </a:cubicBezTo>
                  <a:cubicBezTo>
                    <a:pt x="6" y="24"/>
                    <a:pt x="5" y="23"/>
                    <a:pt x="5" y="23"/>
                  </a:cubicBezTo>
                  <a:cubicBezTo>
                    <a:pt x="5" y="22"/>
                    <a:pt x="7" y="22"/>
                    <a:pt x="6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9"/>
                    <a:pt x="6" y="19"/>
                    <a:pt x="5" y="18"/>
                  </a:cubicBezTo>
                  <a:cubicBezTo>
                    <a:pt x="3" y="17"/>
                    <a:pt x="0" y="17"/>
                    <a:pt x="1" y="16"/>
                  </a:cubicBezTo>
                  <a:cubicBezTo>
                    <a:pt x="1" y="15"/>
                    <a:pt x="4" y="15"/>
                    <a:pt x="4" y="15"/>
                  </a:cubicBezTo>
                  <a:cubicBezTo>
                    <a:pt x="4" y="14"/>
                    <a:pt x="3" y="13"/>
                    <a:pt x="3" y="1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89" name="Freeform 101"/>
            <p:cNvSpPr>
              <a:spLocks/>
            </p:cNvSpPr>
            <p:nvPr/>
          </p:nvSpPr>
          <p:spPr bwMode="auto">
            <a:xfrm>
              <a:off x="5640" y="1905"/>
              <a:ext cx="99" cy="100"/>
            </a:xfrm>
            <a:custGeom>
              <a:avLst/>
              <a:gdLst/>
              <a:ahLst/>
              <a:cxnLst>
                <a:cxn ang="0">
                  <a:pos x="33" y="40"/>
                </a:cxn>
                <a:cxn ang="0">
                  <a:pos x="1" y="40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17" y="4"/>
                </a:cxn>
                <a:cxn ang="0">
                  <a:pos x="22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31" y="3"/>
                </a:cxn>
                <a:cxn ang="0">
                  <a:pos x="36" y="2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37" y="15"/>
                </a:cxn>
                <a:cxn ang="0">
                  <a:pos x="35" y="14"/>
                </a:cxn>
                <a:cxn ang="0">
                  <a:pos x="32" y="8"/>
                </a:cxn>
                <a:cxn ang="0">
                  <a:pos x="30" y="8"/>
                </a:cxn>
                <a:cxn ang="0">
                  <a:pos x="29" y="9"/>
                </a:cxn>
                <a:cxn ang="0">
                  <a:pos x="33" y="17"/>
                </a:cxn>
                <a:cxn ang="0">
                  <a:pos x="36" y="21"/>
                </a:cxn>
                <a:cxn ang="0">
                  <a:pos x="42" y="32"/>
                </a:cxn>
                <a:cxn ang="0">
                  <a:pos x="42" y="36"/>
                </a:cxn>
                <a:cxn ang="0">
                  <a:pos x="40" y="37"/>
                </a:cxn>
                <a:cxn ang="0">
                  <a:pos x="39" y="39"/>
                </a:cxn>
                <a:cxn ang="0">
                  <a:pos x="36" y="41"/>
                </a:cxn>
                <a:cxn ang="0">
                  <a:pos x="33" y="40"/>
                </a:cxn>
              </a:cxnLst>
              <a:rect l="0" t="0" r="r" b="b"/>
              <a:pathLst>
                <a:path w="42" h="42">
                  <a:moveTo>
                    <a:pt x="33" y="40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5"/>
                    <a:pt x="2" y="5"/>
                    <a:pt x="2" y="4"/>
                  </a:cubicBezTo>
                  <a:cubicBezTo>
                    <a:pt x="2" y="3"/>
                    <a:pt x="2" y="1"/>
                    <a:pt x="2" y="1"/>
                  </a:cubicBezTo>
                  <a:cubicBezTo>
                    <a:pt x="4" y="1"/>
                    <a:pt x="6" y="1"/>
                    <a:pt x="7" y="1"/>
                  </a:cubicBezTo>
                  <a:cubicBezTo>
                    <a:pt x="8" y="1"/>
                    <a:pt x="15" y="4"/>
                    <a:pt x="17" y="4"/>
                  </a:cubicBezTo>
                  <a:cubicBezTo>
                    <a:pt x="19" y="4"/>
                    <a:pt x="22" y="1"/>
                    <a:pt x="22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7" y="0"/>
                    <a:pt x="27" y="1"/>
                    <a:pt x="28" y="1"/>
                  </a:cubicBezTo>
                  <a:cubicBezTo>
                    <a:pt x="29" y="1"/>
                    <a:pt x="30" y="3"/>
                    <a:pt x="31" y="3"/>
                  </a:cubicBezTo>
                  <a:cubicBezTo>
                    <a:pt x="33" y="2"/>
                    <a:pt x="35" y="3"/>
                    <a:pt x="36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5"/>
                    <a:pt x="37" y="15"/>
                  </a:cubicBezTo>
                  <a:cubicBezTo>
                    <a:pt x="37" y="15"/>
                    <a:pt x="36" y="15"/>
                    <a:pt x="35" y="14"/>
                  </a:cubicBezTo>
                  <a:cubicBezTo>
                    <a:pt x="35" y="13"/>
                    <a:pt x="32" y="9"/>
                    <a:pt x="32" y="8"/>
                  </a:cubicBezTo>
                  <a:cubicBezTo>
                    <a:pt x="31" y="7"/>
                    <a:pt x="30" y="7"/>
                    <a:pt x="30" y="8"/>
                  </a:cubicBezTo>
                  <a:cubicBezTo>
                    <a:pt x="29" y="9"/>
                    <a:pt x="30" y="9"/>
                    <a:pt x="29" y="9"/>
                  </a:cubicBezTo>
                  <a:cubicBezTo>
                    <a:pt x="29" y="10"/>
                    <a:pt x="32" y="16"/>
                    <a:pt x="33" y="17"/>
                  </a:cubicBezTo>
                  <a:cubicBezTo>
                    <a:pt x="34" y="18"/>
                    <a:pt x="35" y="20"/>
                    <a:pt x="36" y="21"/>
                  </a:cubicBezTo>
                  <a:cubicBezTo>
                    <a:pt x="37" y="23"/>
                    <a:pt x="42" y="31"/>
                    <a:pt x="42" y="32"/>
                  </a:cubicBezTo>
                  <a:cubicBezTo>
                    <a:pt x="42" y="33"/>
                    <a:pt x="42" y="35"/>
                    <a:pt x="42" y="36"/>
                  </a:cubicBezTo>
                  <a:cubicBezTo>
                    <a:pt x="42" y="36"/>
                    <a:pt x="41" y="37"/>
                    <a:pt x="40" y="37"/>
                  </a:cubicBezTo>
                  <a:cubicBezTo>
                    <a:pt x="39" y="37"/>
                    <a:pt x="39" y="39"/>
                    <a:pt x="39" y="39"/>
                  </a:cubicBezTo>
                  <a:cubicBezTo>
                    <a:pt x="39" y="39"/>
                    <a:pt x="37" y="41"/>
                    <a:pt x="36" y="41"/>
                  </a:cubicBezTo>
                  <a:cubicBezTo>
                    <a:pt x="35" y="42"/>
                    <a:pt x="34" y="40"/>
                    <a:pt x="33" y="4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0" name="Freeform 102"/>
            <p:cNvSpPr>
              <a:spLocks/>
            </p:cNvSpPr>
            <p:nvPr/>
          </p:nvSpPr>
          <p:spPr bwMode="auto">
            <a:xfrm>
              <a:off x="5654" y="1794"/>
              <a:ext cx="26" cy="1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6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4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8" y="2"/>
                    <a:pt x="11" y="4"/>
                    <a:pt x="11" y="4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8" y="5"/>
                    <a:pt x="5" y="5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1" name="Freeform 103"/>
            <p:cNvSpPr>
              <a:spLocks/>
            </p:cNvSpPr>
            <p:nvPr/>
          </p:nvSpPr>
          <p:spPr bwMode="auto">
            <a:xfrm>
              <a:off x="5645" y="2347"/>
              <a:ext cx="73" cy="64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9"/>
                </a:cxn>
                <a:cxn ang="0">
                  <a:pos x="6" y="10"/>
                </a:cxn>
                <a:cxn ang="0">
                  <a:pos x="11" y="6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2"/>
                </a:cxn>
                <a:cxn ang="0">
                  <a:pos x="25" y="3"/>
                </a:cxn>
                <a:cxn ang="0">
                  <a:pos x="30" y="5"/>
                </a:cxn>
                <a:cxn ang="0">
                  <a:pos x="30" y="13"/>
                </a:cxn>
                <a:cxn ang="0">
                  <a:pos x="30" y="17"/>
                </a:cxn>
                <a:cxn ang="0">
                  <a:pos x="29" y="20"/>
                </a:cxn>
                <a:cxn ang="0">
                  <a:pos x="28" y="23"/>
                </a:cxn>
                <a:cxn ang="0">
                  <a:pos x="26" y="25"/>
                </a:cxn>
                <a:cxn ang="0">
                  <a:pos x="24" y="27"/>
                </a:cxn>
                <a:cxn ang="0">
                  <a:pos x="24" y="27"/>
                </a:cxn>
                <a:cxn ang="0">
                  <a:pos x="20" y="27"/>
                </a:cxn>
                <a:cxn ang="0">
                  <a:pos x="16" y="26"/>
                </a:cxn>
                <a:cxn ang="0">
                  <a:pos x="15" y="25"/>
                </a:cxn>
                <a:cxn ang="0">
                  <a:pos x="10" y="23"/>
                </a:cxn>
                <a:cxn ang="0">
                  <a:pos x="10" y="20"/>
                </a:cxn>
                <a:cxn ang="0">
                  <a:pos x="8" y="20"/>
                </a:cxn>
                <a:cxn ang="0">
                  <a:pos x="6" y="18"/>
                </a:cxn>
                <a:cxn ang="0">
                  <a:pos x="1" y="12"/>
                </a:cxn>
                <a:cxn ang="0">
                  <a:pos x="1" y="11"/>
                </a:cxn>
              </a:cxnLst>
              <a:rect l="0" t="0" r="r" b="b"/>
              <a:pathLst>
                <a:path w="31" h="27">
                  <a:moveTo>
                    <a:pt x="1" y="1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6" y="10"/>
                    <a:pt x="6" y="10"/>
                  </a:cubicBezTo>
                  <a:cubicBezTo>
                    <a:pt x="7" y="10"/>
                    <a:pt x="10" y="6"/>
                    <a:pt x="11" y="6"/>
                  </a:cubicBezTo>
                  <a:cubicBezTo>
                    <a:pt x="12" y="5"/>
                    <a:pt x="14" y="3"/>
                    <a:pt x="14" y="3"/>
                  </a:cubicBezTo>
                  <a:cubicBezTo>
                    <a:pt x="14" y="3"/>
                    <a:pt x="15" y="0"/>
                    <a:pt x="16" y="0"/>
                  </a:cubicBezTo>
                  <a:cubicBezTo>
                    <a:pt x="17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2"/>
                    <a:pt x="24" y="3"/>
                    <a:pt x="25" y="3"/>
                  </a:cubicBezTo>
                  <a:cubicBezTo>
                    <a:pt x="26" y="3"/>
                    <a:pt x="29" y="5"/>
                    <a:pt x="30" y="5"/>
                  </a:cubicBezTo>
                  <a:cubicBezTo>
                    <a:pt x="30" y="6"/>
                    <a:pt x="31" y="12"/>
                    <a:pt x="30" y="13"/>
                  </a:cubicBezTo>
                  <a:cubicBezTo>
                    <a:pt x="30" y="15"/>
                    <a:pt x="30" y="17"/>
                    <a:pt x="30" y="17"/>
                  </a:cubicBezTo>
                  <a:cubicBezTo>
                    <a:pt x="30" y="18"/>
                    <a:pt x="30" y="19"/>
                    <a:pt x="29" y="20"/>
                  </a:cubicBezTo>
                  <a:cubicBezTo>
                    <a:pt x="28" y="20"/>
                    <a:pt x="28" y="22"/>
                    <a:pt x="28" y="23"/>
                  </a:cubicBezTo>
                  <a:cubicBezTo>
                    <a:pt x="28" y="24"/>
                    <a:pt x="28" y="24"/>
                    <a:pt x="26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1" y="27"/>
                    <a:pt x="20" y="27"/>
                  </a:cubicBezTo>
                  <a:cubicBezTo>
                    <a:pt x="19" y="27"/>
                    <a:pt x="17" y="26"/>
                    <a:pt x="16" y="26"/>
                  </a:cubicBezTo>
                  <a:cubicBezTo>
                    <a:pt x="16" y="26"/>
                    <a:pt x="15" y="25"/>
                    <a:pt x="15" y="25"/>
                  </a:cubicBezTo>
                  <a:cubicBezTo>
                    <a:pt x="14" y="25"/>
                    <a:pt x="11" y="24"/>
                    <a:pt x="10" y="23"/>
                  </a:cubicBezTo>
                  <a:cubicBezTo>
                    <a:pt x="10" y="23"/>
                    <a:pt x="10" y="20"/>
                    <a:pt x="10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7" y="18"/>
                    <a:pt x="6" y="18"/>
                  </a:cubicBezTo>
                  <a:cubicBezTo>
                    <a:pt x="4" y="17"/>
                    <a:pt x="2" y="13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2" name="Freeform 104"/>
            <p:cNvSpPr>
              <a:spLocks/>
            </p:cNvSpPr>
            <p:nvPr/>
          </p:nvSpPr>
          <p:spPr bwMode="auto">
            <a:xfrm>
              <a:off x="5616" y="2305"/>
              <a:ext cx="76" cy="66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0" y="21"/>
                </a:cxn>
                <a:cxn ang="0">
                  <a:pos x="0" y="9"/>
                </a:cxn>
                <a:cxn ang="0">
                  <a:pos x="8" y="9"/>
                </a:cxn>
                <a:cxn ang="0">
                  <a:pos x="7" y="0"/>
                </a:cxn>
                <a:cxn ang="0">
                  <a:pos x="13" y="1"/>
                </a:cxn>
                <a:cxn ang="0">
                  <a:pos x="17" y="4"/>
                </a:cxn>
                <a:cxn ang="0">
                  <a:pos x="20" y="3"/>
                </a:cxn>
                <a:cxn ang="0">
                  <a:pos x="25" y="7"/>
                </a:cxn>
                <a:cxn ang="0">
                  <a:pos x="29" y="1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2" y="19"/>
                </a:cxn>
                <a:cxn ang="0">
                  <a:pos x="32" y="19"/>
                </a:cxn>
                <a:cxn ang="0">
                  <a:pos x="31" y="19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3" y="24"/>
                </a:cxn>
                <a:cxn ang="0">
                  <a:pos x="19" y="28"/>
                </a:cxn>
                <a:cxn ang="0">
                  <a:pos x="12" y="27"/>
                </a:cxn>
                <a:cxn ang="0">
                  <a:pos x="11" y="26"/>
                </a:cxn>
                <a:cxn ang="0">
                  <a:pos x="4" y="26"/>
                </a:cxn>
              </a:cxnLst>
              <a:rect l="0" t="0" r="r" b="b"/>
              <a:pathLst>
                <a:path w="32" h="28">
                  <a:moveTo>
                    <a:pt x="4" y="26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3" y="1"/>
                    <a:pt x="13" y="1"/>
                  </a:cubicBezTo>
                  <a:cubicBezTo>
                    <a:pt x="13" y="1"/>
                    <a:pt x="16" y="4"/>
                    <a:pt x="17" y="4"/>
                  </a:cubicBezTo>
                  <a:cubicBezTo>
                    <a:pt x="19" y="4"/>
                    <a:pt x="20" y="1"/>
                    <a:pt x="20" y="3"/>
                  </a:cubicBezTo>
                  <a:cubicBezTo>
                    <a:pt x="21" y="3"/>
                    <a:pt x="24" y="6"/>
                    <a:pt x="25" y="7"/>
                  </a:cubicBezTo>
                  <a:cubicBezTo>
                    <a:pt x="26" y="9"/>
                    <a:pt x="28" y="10"/>
                    <a:pt x="29" y="1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0" y="19"/>
                    <a:pt x="29" y="19"/>
                  </a:cubicBezTo>
                  <a:cubicBezTo>
                    <a:pt x="28" y="19"/>
                    <a:pt x="27" y="22"/>
                    <a:pt x="27" y="22"/>
                  </a:cubicBezTo>
                  <a:cubicBezTo>
                    <a:pt x="27" y="22"/>
                    <a:pt x="25" y="23"/>
                    <a:pt x="23" y="24"/>
                  </a:cubicBezTo>
                  <a:cubicBezTo>
                    <a:pt x="22" y="24"/>
                    <a:pt x="19" y="28"/>
                    <a:pt x="19" y="28"/>
                  </a:cubicBezTo>
                  <a:cubicBezTo>
                    <a:pt x="18" y="28"/>
                    <a:pt x="14" y="27"/>
                    <a:pt x="12" y="27"/>
                  </a:cubicBezTo>
                  <a:cubicBezTo>
                    <a:pt x="12" y="27"/>
                    <a:pt x="11" y="27"/>
                    <a:pt x="11" y="26"/>
                  </a:cubicBezTo>
                  <a:cubicBezTo>
                    <a:pt x="11" y="26"/>
                    <a:pt x="7" y="26"/>
                    <a:pt x="4" y="2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3" name="Freeform 105"/>
            <p:cNvSpPr>
              <a:spLocks/>
            </p:cNvSpPr>
            <p:nvPr/>
          </p:nvSpPr>
          <p:spPr bwMode="auto">
            <a:xfrm>
              <a:off x="5626" y="1629"/>
              <a:ext cx="87" cy="61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0" y="21"/>
                </a:cxn>
                <a:cxn ang="0">
                  <a:pos x="3" y="17"/>
                </a:cxn>
                <a:cxn ang="0">
                  <a:pos x="2" y="12"/>
                </a:cxn>
                <a:cxn ang="0">
                  <a:pos x="7" y="12"/>
                </a:cxn>
                <a:cxn ang="0">
                  <a:pos x="10" y="10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4" y="3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0" y="3"/>
                </a:cxn>
                <a:cxn ang="0">
                  <a:pos x="30" y="7"/>
                </a:cxn>
                <a:cxn ang="0">
                  <a:pos x="33" y="11"/>
                </a:cxn>
                <a:cxn ang="0">
                  <a:pos x="37" y="16"/>
                </a:cxn>
                <a:cxn ang="0">
                  <a:pos x="32" y="17"/>
                </a:cxn>
                <a:cxn ang="0">
                  <a:pos x="33" y="21"/>
                </a:cxn>
                <a:cxn ang="0">
                  <a:pos x="31" y="22"/>
                </a:cxn>
                <a:cxn ang="0">
                  <a:pos x="29" y="26"/>
                </a:cxn>
                <a:cxn ang="0">
                  <a:pos x="24" y="25"/>
                </a:cxn>
                <a:cxn ang="0">
                  <a:pos x="18" y="24"/>
                </a:cxn>
                <a:cxn ang="0">
                  <a:pos x="10" y="22"/>
                </a:cxn>
                <a:cxn ang="0">
                  <a:pos x="6" y="23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3" y="22"/>
                </a:cxn>
              </a:cxnLst>
              <a:rect l="0" t="0" r="r" b="b"/>
              <a:pathLst>
                <a:path w="37" h="26">
                  <a:moveTo>
                    <a:pt x="3" y="22"/>
                  </a:moveTo>
                  <a:cubicBezTo>
                    <a:pt x="2" y="22"/>
                    <a:pt x="0" y="21"/>
                    <a:pt x="0" y="21"/>
                  </a:cubicBezTo>
                  <a:cubicBezTo>
                    <a:pt x="0" y="20"/>
                    <a:pt x="3" y="18"/>
                    <a:pt x="3" y="17"/>
                  </a:cubicBezTo>
                  <a:cubicBezTo>
                    <a:pt x="3" y="16"/>
                    <a:pt x="2" y="14"/>
                    <a:pt x="2" y="12"/>
                  </a:cubicBezTo>
                  <a:cubicBezTo>
                    <a:pt x="2" y="12"/>
                    <a:pt x="6" y="12"/>
                    <a:pt x="7" y="12"/>
                  </a:cubicBezTo>
                  <a:cubicBezTo>
                    <a:pt x="7" y="11"/>
                    <a:pt x="9" y="10"/>
                    <a:pt x="10" y="10"/>
                  </a:cubicBezTo>
                  <a:cubicBezTo>
                    <a:pt x="10" y="9"/>
                    <a:pt x="11" y="7"/>
                    <a:pt x="11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9" y="0"/>
                    <a:pt x="19" y="0"/>
                  </a:cubicBezTo>
                  <a:cubicBezTo>
                    <a:pt x="21" y="0"/>
                    <a:pt x="23" y="1"/>
                    <a:pt x="24" y="1"/>
                  </a:cubicBezTo>
                  <a:cubicBezTo>
                    <a:pt x="26" y="2"/>
                    <a:pt x="29" y="2"/>
                    <a:pt x="30" y="3"/>
                  </a:cubicBezTo>
                  <a:cubicBezTo>
                    <a:pt x="31" y="4"/>
                    <a:pt x="30" y="6"/>
                    <a:pt x="30" y="7"/>
                  </a:cubicBezTo>
                  <a:cubicBezTo>
                    <a:pt x="30" y="8"/>
                    <a:pt x="32" y="10"/>
                    <a:pt x="33" y="11"/>
                  </a:cubicBezTo>
                  <a:cubicBezTo>
                    <a:pt x="34" y="12"/>
                    <a:pt x="37" y="15"/>
                    <a:pt x="37" y="16"/>
                  </a:cubicBezTo>
                  <a:cubicBezTo>
                    <a:pt x="37" y="17"/>
                    <a:pt x="32" y="16"/>
                    <a:pt x="32" y="17"/>
                  </a:cubicBezTo>
                  <a:cubicBezTo>
                    <a:pt x="32" y="17"/>
                    <a:pt x="33" y="21"/>
                    <a:pt x="33" y="21"/>
                  </a:cubicBezTo>
                  <a:cubicBezTo>
                    <a:pt x="32" y="22"/>
                    <a:pt x="31" y="22"/>
                    <a:pt x="31" y="22"/>
                  </a:cubicBezTo>
                  <a:cubicBezTo>
                    <a:pt x="30" y="23"/>
                    <a:pt x="30" y="25"/>
                    <a:pt x="29" y="26"/>
                  </a:cubicBezTo>
                  <a:cubicBezTo>
                    <a:pt x="29" y="26"/>
                    <a:pt x="26" y="26"/>
                    <a:pt x="24" y="25"/>
                  </a:cubicBezTo>
                  <a:cubicBezTo>
                    <a:pt x="23" y="25"/>
                    <a:pt x="19" y="24"/>
                    <a:pt x="18" y="24"/>
                  </a:cubicBezTo>
                  <a:cubicBezTo>
                    <a:pt x="17" y="24"/>
                    <a:pt x="12" y="22"/>
                    <a:pt x="10" y="22"/>
                  </a:cubicBezTo>
                  <a:cubicBezTo>
                    <a:pt x="9" y="22"/>
                    <a:pt x="7" y="23"/>
                    <a:pt x="6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4"/>
                    <a:pt x="3" y="23"/>
                    <a:pt x="3" y="2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4" name="Freeform 106"/>
            <p:cNvSpPr>
              <a:spLocks/>
            </p:cNvSpPr>
            <p:nvPr/>
          </p:nvSpPr>
          <p:spPr bwMode="auto">
            <a:xfrm>
              <a:off x="5616" y="1676"/>
              <a:ext cx="166" cy="97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8"/>
                </a:cxn>
                <a:cxn ang="0">
                  <a:pos x="4" y="17"/>
                </a:cxn>
                <a:cxn ang="0">
                  <a:pos x="3" y="14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0" y="3"/>
                </a:cxn>
                <a:cxn ang="0">
                  <a:pos x="14" y="2"/>
                </a:cxn>
                <a:cxn ang="0">
                  <a:pos x="22" y="4"/>
                </a:cxn>
                <a:cxn ang="0">
                  <a:pos x="29" y="5"/>
                </a:cxn>
                <a:cxn ang="0">
                  <a:pos x="33" y="6"/>
                </a:cxn>
                <a:cxn ang="0">
                  <a:pos x="35" y="2"/>
                </a:cxn>
                <a:cxn ang="0">
                  <a:pos x="37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47" y="5"/>
                </a:cxn>
                <a:cxn ang="0">
                  <a:pos x="51" y="7"/>
                </a:cxn>
                <a:cxn ang="0">
                  <a:pos x="53" y="10"/>
                </a:cxn>
                <a:cxn ang="0">
                  <a:pos x="63" y="13"/>
                </a:cxn>
                <a:cxn ang="0">
                  <a:pos x="70" y="15"/>
                </a:cxn>
                <a:cxn ang="0">
                  <a:pos x="70" y="20"/>
                </a:cxn>
                <a:cxn ang="0">
                  <a:pos x="68" y="23"/>
                </a:cxn>
                <a:cxn ang="0">
                  <a:pos x="63" y="24"/>
                </a:cxn>
                <a:cxn ang="0">
                  <a:pos x="63" y="26"/>
                </a:cxn>
                <a:cxn ang="0">
                  <a:pos x="60" y="27"/>
                </a:cxn>
                <a:cxn ang="0">
                  <a:pos x="50" y="31"/>
                </a:cxn>
                <a:cxn ang="0">
                  <a:pos x="49" y="33"/>
                </a:cxn>
                <a:cxn ang="0">
                  <a:pos x="52" y="35"/>
                </a:cxn>
                <a:cxn ang="0">
                  <a:pos x="54" y="35"/>
                </a:cxn>
                <a:cxn ang="0">
                  <a:pos x="54" y="37"/>
                </a:cxn>
                <a:cxn ang="0">
                  <a:pos x="48" y="39"/>
                </a:cxn>
                <a:cxn ang="0">
                  <a:pos x="44" y="40"/>
                </a:cxn>
                <a:cxn ang="0">
                  <a:pos x="44" y="37"/>
                </a:cxn>
                <a:cxn ang="0">
                  <a:pos x="41" y="36"/>
                </a:cxn>
                <a:cxn ang="0">
                  <a:pos x="45" y="33"/>
                </a:cxn>
                <a:cxn ang="0">
                  <a:pos x="43" y="31"/>
                </a:cxn>
                <a:cxn ang="0">
                  <a:pos x="38" y="31"/>
                </a:cxn>
                <a:cxn ang="0">
                  <a:pos x="38" y="29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9" y="35"/>
                </a:cxn>
                <a:cxn ang="0">
                  <a:pos x="27" y="35"/>
                </a:cxn>
                <a:cxn ang="0">
                  <a:pos x="26" y="35"/>
                </a:cxn>
                <a:cxn ang="0">
                  <a:pos x="27" y="31"/>
                </a:cxn>
                <a:cxn ang="0">
                  <a:pos x="29" y="30"/>
                </a:cxn>
                <a:cxn ang="0">
                  <a:pos x="29" y="26"/>
                </a:cxn>
                <a:cxn ang="0">
                  <a:pos x="28" y="23"/>
                </a:cxn>
                <a:cxn ang="0">
                  <a:pos x="24" y="21"/>
                </a:cxn>
                <a:cxn ang="0">
                  <a:pos x="19" y="21"/>
                </a:cxn>
                <a:cxn ang="0">
                  <a:pos x="18" y="21"/>
                </a:cxn>
                <a:cxn ang="0">
                  <a:pos x="15" y="23"/>
                </a:cxn>
                <a:cxn ang="0">
                  <a:pos x="11" y="24"/>
                </a:cxn>
                <a:cxn ang="0">
                  <a:pos x="10" y="23"/>
                </a:cxn>
                <a:cxn ang="0">
                  <a:pos x="7" y="23"/>
                </a:cxn>
                <a:cxn ang="0">
                  <a:pos x="3" y="22"/>
                </a:cxn>
                <a:cxn ang="0">
                  <a:pos x="1" y="20"/>
                </a:cxn>
              </a:cxnLst>
              <a:rect l="0" t="0" r="r" b="b"/>
              <a:pathLst>
                <a:path w="70" h="41">
                  <a:moveTo>
                    <a:pt x="1" y="20"/>
                  </a:moveTo>
                  <a:cubicBezTo>
                    <a:pt x="1" y="20"/>
                    <a:pt x="2" y="18"/>
                    <a:pt x="2" y="18"/>
                  </a:cubicBezTo>
                  <a:cubicBezTo>
                    <a:pt x="3" y="17"/>
                    <a:pt x="3" y="18"/>
                    <a:pt x="4" y="17"/>
                  </a:cubicBezTo>
                  <a:cubicBezTo>
                    <a:pt x="4" y="17"/>
                    <a:pt x="3" y="15"/>
                    <a:pt x="3" y="14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8" y="11"/>
                    <a:pt x="8" y="10"/>
                  </a:cubicBezTo>
                  <a:cubicBezTo>
                    <a:pt x="8" y="9"/>
                    <a:pt x="6" y="7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6" y="2"/>
                    <a:pt x="21" y="4"/>
                    <a:pt x="22" y="4"/>
                  </a:cubicBezTo>
                  <a:cubicBezTo>
                    <a:pt x="24" y="5"/>
                    <a:pt x="27" y="5"/>
                    <a:pt x="29" y="5"/>
                  </a:cubicBezTo>
                  <a:cubicBezTo>
                    <a:pt x="30" y="6"/>
                    <a:pt x="33" y="7"/>
                    <a:pt x="33" y="6"/>
                  </a:cubicBezTo>
                  <a:cubicBezTo>
                    <a:pt x="34" y="5"/>
                    <a:pt x="34" y="3"/>
                    <a:pt x="35" y="2"/>
                  </a:cubicBezTo>
                  <a:cubicBezTo>
                    <a:pt x="35" y="2"/>
                    <a:pt x="36" y="2"/>
                    <a:pt x="37" y="2"/>
                  </a:cubicBezTo>
                  <a:cubicBezTo>
                    <a:pt x="39" y="2"/>
                    <a:pt x="40" y="1"/>
                    <a:pt x="41" y="1"/>
                  </a:cubicBezTo>
                  <a:cubicBezTo>
                    <a:pt x="42" y="1"/>
                    <a:pt x="45" y="0"/>
                    <a:pt x="46" y="0"/>
                  </a:cubicBezTo>
                  <a:cubicBezTo>
                    <a:pt x="47" y="1"/>
                    <a:pt x="47" y="4"/>
                    <a:pt x="47" y="5"/>
                  </a:cubicBezTo>
                  <a:cubicBezTo>
                    <a:pt x="47" y="7"/>
                    <a:pt x="50" y="6"/>
                    <a:pt x="51" y="7"/>
                  </a:cubicBezTo>
                  <a:cubicBezTo>
                    <a:pt x="51" y="8"/>
                    <a:pt x="52" y="10"/>
                    <a:pt x="53" y="10"/>
                  </a:cubicBezTo>
                  <a:cubicBezTo>
                    <a:pt x="54" y="11"/>
                    <a:pt x="62" y="12"/>
                    <a:pt x="63" y="13"/>
                  </a:cubicBezTo>
                  <a:cubicBezTo>
                    <a:pt x="64" y="13"/>
                    <a:pt x="70" y="15"/>
                    <a:pt x="70" y="15"/>
                  </a:cubicBezTo>
                  <a:cubicBezTo>
                    <a:pt x="70" y="16"/>
                    <a:pt x="70" y="19"/>
                    <a:pt x="70" y="20"/>
                  </a:cubicBezTo>
                  <a:cubicBezTo>
                    <a:pt x="70" y="21"/>
                    <a:pt x="69" y="23"/>
                    <a:pt x="68" y="23"/>
                  </a:cubicBezTo>
                  <a:cubicBezTo>
                    <a:pt x="68" y="23"/>
                    <a:pt x="64" y="23"/>
                    <a:pt x="63" y="24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1" y="27"/>
                    <a:pt x="60" y="27"/>
                  </a:cubicBezTo>
                  <a:cubicBezTo>
                    <a:pt x="59" y="27"/>
                    <a:pt x="51" y="30"/>
                    <a:pt x="50" y="31"/>
                  </a:cubicBezTo>
                  <a:cubicBezTo>
                    <a:pt x="49" y="31"/>
                    <a:pt x="49" y="32"/>
                    <a:pt x="49" y="33"/>
                  </a:cubicBezTo>
                  <a:cubicBezTo>
                    <a:pt x="49" y="33"/>
                    <a:pt x="51" y="35"/>
                    <a:pt x="52" y="35"/>
                  </a:cubicBezTo>
                  <a:cubicBezTo>
                    <a:pt x="53" y="35"/>
                    <a:pt x="54" y="35"/>
                    <a:pt x="54" y="35"/>
                  </a:cubicBezTo>
                  <a:cubicBezTo>
                    <a:pt x="55" y="35"/>
                    <a:pt x="54" y="37"/>
                    <a:pt x="54" y="37"/>
                  </a:cubicBezTo>
                  <a:cubicBezTo>
                    <a:pt x="52" y="38"/>
                    <a:pt x="49" y="38"/>
                    <a:pt x="48" y="39"/>
                  </a:cubicBezTo>
                  <a:cubicBezTo>
                    <a:pt x="48" y="39"/>
                    <a:pt x="45" y="41"/>
                    <a:pt x="44" y="40"/>
                  </a:cubicBezTo>
                  <a:cubicBezTo>
                    <a:pt x="44" y="39"/>
                    <a:pt x="45" y="37"/>
                    <a:pt x="44" y="37"/>
                  </a:cubicBezTo>
                  <a:cubicBezTo>
                    <a:pt x="43" y="36"/>
                    <a:pt x="41" y="36"/>
                    <a:pt x="41" y="36"/>
                  </a:cubicBezTo>
                  <a:cubicBezTo>
                    <a:pt x="40" y="35"/>
                    <a:pt x="45" y="33"/>
                    <a:pt x="45" y="33"/>
                  </a:cubicBezTo>
                  <a:cubicBezTo>
                    <a:pt x="45" y="32"/>
                    <a:pt x="44" y="31"/>
                    <a:pt x="43" y="31"/>
                  </a:cubicBezTo>
                  <a:cubicBezTo>
                    <a:pt x="42" y="31"/>
                    <a:pt x="38" y="32"/>
                    <a:pt x="38" y="31"/>
                  </a:cubicBezTo>
                  <a:cubicBezTo>
                    <a:pt x="37" y="30"/>
                    <a:pt x="39" y="29"/>
                    <a:pt x="38" y="29"/>
                  </a:cubicBezTo>
                  <a:cubicBezTo>
                    <a:pt x="37" y="28"/>
                    <a:pt x="34" y="29"/>
                    <a:pt x="34" y="30"/>
                  </a:cubicBezTo>
                  <a:cubicBezTo>
                    <a:pt x="33" y="30"/>
                    <a:pt x="31" y="33"/>
                    <a:pt x="30" y="34"/>
                  </a:cubicBezTo>
                  <a:cubicBezTo>
                    <a:pt x="30" y="34"/>
                    <a:pt x="29" y="35"/>
                    <a:pt x="29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6" y="35"/>
                    <a:pt x="26" y="35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9" y="30"/>
                    <a:pt x="29" y="30"/>
                  </a:cubicBezTo>
                  <a:cubicBezTo>
                    <a:pt x="29" y="30"/>
                    <a:pt x="29" y="27"/>
                    <a:pt x="29" y="26"/>
                  </a:cubicBezTo>
                  <a:cubicBezTo>
                    <a:pt x="28" y="25"/>
                    <a:pt x="28" y="24"/>
                    <a:pt x="28" y="23"/>
                  </a:cubicBezTo>
                  <a:cubicBezTo>
                    <a:pt x="28" y="22"/>
                    <a:pt x="25" y="22"/>
                    <a:pt x="24" y="21"/>
                  </a:cubicBezTo>
                  <a:cubicBezTo>
                    <a:pt x="23" y="21"/>
                    <a:pt x="20" y="21"/>
                    <a:pt x="19" y="21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7" y="22"/>
                    <a:pt x="15" y="23"/>
                    <a:pt x="15" y="23"/>
                  </a:cubicBezTo>
                  <a:cubicBezTo>
                    <a:pt x="14" y="23"/>
                    <a:pt x="12" y="24"/>
                    <a:pt x="11" y="24"/>
                  </a:cubicBezTo>
                  <a:cubicBezTo>
                    <a:pt x="11" y="24"/>
                    <a:pt x="10" y="24"/>
                    <a:pt x="10" y="23"/>
                  </a:cubicBezTo>
                  <a:cubicBezTo>
                    <a:pt x="9" y="23"/>
                    <a:pt x="7" y="23"/>
                    <a:pt x="7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0" y="21"/>
                    <a:pt x="1" y="2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5" name="Freeform 107"/>
            <p:cNvSpPr>
              <a:spLocks/>
            </p:cNvSpPr>
            <p:nvPr/>
          </p:nvSpPr>
          <p:spPr bwMode="auto">
            <a:xfrm>
              <a:off x="5619" y="1771"/>
              <a:ext cx="59" cy="3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3" y="5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7" y="3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22" y="2"/>
                </a:cxn>
                <a:cxn ang="0">
                  <a:pos x="25" y="2"/>
                </a:cxn>
                <a:cxn ang="0">
                  <a:pos x="25" y="4"/>
                </a:cxn>
                <a:cxn ang="0">
                  <a:pos x="21" y="5"/>
                </a:cxn>
                <a:cxn ang="0">
                  <a:pos x="21" y="9"/>
                </a:cxn>
                <a:cxn ang="0">
                  <a:pos x="21" y="10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3" y="13"/>
                </a:cxn>
                <a:cxn ang="0">
                  <a:pos x="10" y="12"/>
                </a:cxn>
                <a:cxn ang="0">
                  <a:pos x="6" y="12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1" y="7"/>
                </a:cxn>
              </a:cxnLst>
              <a:rect l="0" t="0" r="r" b="b"/>
              <a:pathLst>
                <a:path w="25" h="14">
                  <a:moveTo>
                    <a:pt x="1" y="7"/>
                  </a:moveTo>
                  <a:cubicBezTo>
                    <a:pt x="1" y="6"/>
                    <a:pt x="3" y="6"/>
                    <a:pt x="3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6" y="3"/>
                    <a:pt x="7" y="3"/>
                  </a:cubicBezTo>
                  <a:cubicBezTo>
                    <a:pt x="8" y="3"/>
                    <a:pt x="12" y="3"/>
                    <a:pt x="13" y="3"/>
                  </a:cubicBezTo>
                  <a:cubicBezTo>
                    <a:pt x="14" y="3"/>
                    <a:pt x="15" y="1"/>
                    <a:pt x="17" y="1"/>
                  </a:cubicBezTo>
                  <a:cubicBezTo>
                    <a:pt x="18" y="1"/>
                    <a:pt x="21" y="2"/>
                    <a:pt x="22" y="2"/>
                  </a:cubicBezTo>
                  <a:cubicBezTo>
                    <a:pt x="22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5" y="4"/>
                    <a:pt x="22" y="5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0" y="10"/>
                    <a:pt x="19" y="10"/>
                  </a:cubicBezTo>
                  <a:cubicBezTo>
                    <a:pt x="19" y="10"/>
                    <a:pt x="16" y="11"/>
                    <a:pt x="15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3" y="13"/>
                    <a:pt x="10" y="13"/>
                    <a:pt x="10" y="12"/>
                  </a:cubicBezTo>
                  <a:cubicBezTo>
                    <a:pt x="9" y="12"/>
                    <a:pt x="7" y="12"/>
                    <a:pt x="6" y="12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0" y="10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6" name="Freeform 108"/>
            <p:cNvSpPr>
              <a:spLocks/>
            </p:cNvSpPr>
            <p:nvPr/>
          </p:nvSpPr>
          <p:spPr bwMode="auto">
            <a:xfrm>
              <a:off x="5614" y="1584"/>
              <a:ext cx="57" cy="26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1"/>
                </a:cxn>
                <a:cxn ang="0">
                  <a:pos x="22" y="6"/>
                </a:cxn>
                <a:cxn ang="0">
                  <a:pos x="23" y="11"/>
                </a:cxn>
                <a:cxn ang="0">
                  <a:pos x="18" y="11"/>
                </a:cxn>
                <a:cxn ang="0">
                  <a:pos x="15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1" y="8"/>
                </a:cxn>
              </a:cxnLst>
              <a:rect l="0" t="0" r="r" b="b"/>
              <a:pathLst>
                <a:path w="24" h="11">
                  <a:moveTo>
                    <a:pt x="1" y="8"/>
                  </a:moveTo>
                  <a:cubicBezTo>
                    <a:pt x="0" y="7"/>
                    <a:pt x="0" y="6"/>
                    <a:pt x="1" y="6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6" y="4"/>
                    <a:pt x="7" y="3"/>
                  </a:cubicBezTo>
                  <a:cubicBezTo>
                    <a:pt x="7" y="3"/>
                    <a:pt x="7" y="2"/>
                    <a:pt x="8" y="1"/>
                  </a:cubicBezTo>
                  <a:cubicBezTo>
                    <a:pt x="8" y="1"/>
                    <a:pt x="13" y="0"/>
                    <a:pt x="14" y="0"/>
                  </a:cubicBezTo>
                  <a:cubicBezTo>
                    <a:pt x="15" y="0"/>
                    <a:pt x="19" y="1"/>
                    <a:pt x="20" y="1"/>
                  </a:cubicBezTo>
                  <a:cubicBezTo>
                    <a:pt x="21" y="1"/>
                    <a:pt x="24" y="1"/>
                    <a:pt x="24" y="1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8"/>
                    <a:pt x="22" y="11"/>
                    <a:pt x="23" y="11"/>
                  </a:cubicBezTo>
                  <a:cubicBezTo>
                    <a:pt x="23" y="11"/>
                    <a:pt x="20" y="11"/>
                    <a:pt x="18" y="11"/>
                  </a:cubicBezTo>
                  <a:cubicBezTo>
                    <a:pt x="17" y="11"/>
                    <a:pt x="16" y="9"/>
                    <a:pt x="15" y="9"/>
                  </a:cubicBezTo>
                  <a:cubicBezTo>
                    <a:pt x="13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6"/>
                    <a:pt x="9" y="7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2" y="8"/>
                    <a:pt x="1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7" name="Freeform 109"/>
            <p:cNvSpPr>
              <a:spLocks/>
            </p:cNvSpPr>
            <p:nvPr/>
          </p:nvSpPr>
          <p:spPr bwMode="auto">
            <a:xfrm>
              <a:off x="5630" y="1865"/>
              <a:ext cx="26" cy="1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1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2"/>
                </a:cxn>
              </a:cxnLst>
              <a:rect l="0" t="0" r="r" b="b"/>
              <a:pathLst>
                <a:path w="11" h="4">
                  <a:moveTo>
                    <a:pt x="2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7" y="1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9" y="2"/>
                    <a:pt x="11" y="1"/>
                    <a:pt x="11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4"/>
                    <a:pt x="9" y="4"/>
                    <a:pt x="8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3" y="2"/>
                    <a:pt x="2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8" name="Freeform 110"/>
            <p:cNvSpPr>
              <a:spLocks/>
            </p:cNvSpPr>
            <p:nvPr/>
          </p:nvSpPr>
          <p:spPr bwMode="auto">
            <a:xfrm>
              <a:off x="5600" y="1797"/>
              <a:ext cx="56" cy="59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0" y="11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7" y="4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24" y="4"/>
                </a:cxn>
                <a:cxn ang="0">
                  <a:pos x="23" y="6"/>
                </a:cxn>
                <a:cxn ang="0">
                  <a:pos x="20" y="5"/>
                </a:cxn>
                <a:cxn ang="0">
                  <a:pos x="16" y="5"/>
                </a:cxn>
                <a:cxn ang="0">
                  <a:pos x="14" y="7"/>
                </a:cxn>
                <a:cxn ang="0">
                  <a:pos x="16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9"/>
                </a:cxn>
                <a:cxn ang="0">
                  <a:pos x="12" y="13"/>
                </a:cxn>
                <a:cxn ang="0">
                  <a:pos x="14" y="15"/>
                </a:cxn>
                <a:cxn ang="0">
                  <a:pos x="16" y="18"/>
                </a:cxn>
                <a:cxn ang="0">
                  <a:pos x="18" y="19"/>
                </a:cxn>
                <a:cxn ang="0">
                  <a:pos x="15" y="19"/>
                </a:cxn>
                <a:cxn ang="0">
                  <a:pos x="12" y="19"/>
                </a:cxn>
                <a:cxn ang="0">
                  <a:pos x="12" y="21"/>
                </a:cxn>
                <a:cxn ang="0">
                  <a:pos x="10" y="21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7" y="18"/>
                </a:cxn>
                <a:cxn ang="0">
                  <a:pos x="4" y="16"/>
                </a:cxn>
                <a:cxn ang="0">
                  <a:pos x="1" y="13"/>
                </a:cxn>
              </a:cxnLst>
              <a:rect l="0" t="0" r="r" b="b"/>
              <a:pathLst>
                <a:path w="24" h="25">
                  <a:moveTo>
                    <a:pt x="1" y="13"/>
                  </a:moveTo>
                  <a:cubicBezTo>
                    <a:pt x="1" y="12"/>
                    <a:pt x="0" y="12"/>
                    <a:pt x="0" y="11"/>
                  </a:cubicBezTo>
                  <a:cubicBezTo>
                    <a:pt x="1" y="9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6" y="4"/>
                    <a:pt x="7" y="4"/>
                  </a:cubicBezTo>
                  <a:cubicBezTo>
                    <a:pt x="7" y="4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18" y="2"/>
                    <a:pt x="21" y="2"/>
                    <a:pt x="21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0" y="5"/>
                    <a:pt x="20" y="5"/>
                  </a:cubicBezTo>
                  <a:cubicBezTo>
                    <a:pt x="19" y="5"/>
                    <a:pt x="16" y="5"/>
                    <a:pt x="16" y="5"/>
                  </a:cubicBezTo>
                  <a:cubicBezTo>
                    <a:pt x="15" y="6"/>
                    <a:pt x="13" y="6"/>
                    <a:pt x="14" y="7"/>
                  </a:cubicBezTo>
                  <a:cubicBezTo>
                    <a:pt x="16" y="8"/>
                    <a:pt x="17" y="9"/>
                    <a:pt x="16" y="9"/>
                  </a:cubicBezTo>
                  <a:cubicBezTo>
                    <a:pt x="15" y="9"/>
                    <a:pt x="13" y="10"/>
                    <a:pt x="13" y="9"/>
                  </a:cubicBezTo>
                  <a:cubicBezTo>
                    <a:pt x="12" y="9"/>
                    <a:pt x="11" y="7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ubicBezTo>
                    <a:pt x="10" y="11"/>
                    <a:pt x="12" y="12"/>
                    <a:pt x="12" y="13"/>
                  </a:cubicBezTo>
                  <a:cubicBezTo>
                    <a:pt x="12" y="14"/>
                    <a:pt x="12" y="14"/>
                    <a:pt x="14" y="15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8"/>
                    <a:pt x="18" y="19"/>
                    <a:pt x="18" y="19"/>
                  </a:cubicBezTo>
                  <a:cubicBezTo>
                    <a:pt x="18" y="20"/>
                    <a:pt x="16" y="19"/>
                    <a:pt x="15" y="19"/>
                  </a:cubicBezTo>
                  <a:cubicBezTo>
                    <a:pt x="14" y="19"/>
                    <a:pt x="13" y="18"/>
                    <a:pt x="12" y="19"/>
                  </a:cubicBezTo>
                  <a:cubicBezTo>
                    <a:pt x="12" y="19"/>
                    <a:pt x="13" y="21"/>
                    <a:pt x="12" y="21"/>
                  </a:cubicBezTo>
                  <a:cubicBezTo>
                    <a:pt x="12" y="21"/>
                    <a:pt x="10" y="20"/>
                    <a:pt x="10" y="21"/>
                  </a:cubicBezTo>
                  <a:cubicBezTo>
                    <a:pt x="10" y="21"/>
                    <a:pt x="12" y="25"/>
                    <a:pt x="11" y="25"/>
                  </a:cubicBezTo>
                  <a:cubicBezTo>
                    <a:pt x="10" y="25"/>
                    <a:pt x="8" y="24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5" y="22"/>
                    <a:pt x="7" y="21"/>
                    <a:pt x="6" y="21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8"/>
                    <a:pt x="5" y="17"/>
                    <a:pt x="4" y="16"/>
                  </a:cubicBezTo>
                  <a:cubicBezTo>
                    <a:pt x="3" y="15"/>
                    <a:pt x="2" y="14"/>
                    <a:pt x="1" y="1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599" name="Freeform 111"/>
            <p:cNvSpPr>
              <a:spLocks/>
            </p:cNvSpPr>
            <p:nvPr/>
          </p:nvSpPr>
          <p:spPr bwMode="auto">
            <a:xfrm>
              <a:off x="5600" y="1797"/>
              <a:ext cx="56" cy="59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0" y="11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7" y="4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24" y="4"/>
                </a:cxn>
                <a:cxn ang="0">
                  <a:pos x="23" y="6"/>
                </a:cxn>
                <a:cxn ang="0">
                  <a:pos x="20" y="5"/>
                </a:cxn>
                <a:cxn ang="0">
                  <a:pos x="16" y="5"/>
                </a:cxn>
                <a:cxn ang="0">
                  <a:pos x="14" y="7"/>
                </a:cxn>
                <a:cxn ang="0">
                  <a:pos x="16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9"/>
                </a:cxn>
                <a:cxn ang="0">
                  <a:pos x="12" y="13"/>
                </a:cxn>
                <a:cxn ang="0">
                  <a:pos x="14" y="15"/>
                </a:cxn>
                <a:cxn ang="0">
                  <a:pos x="16" y="18"/>
                </a:cxn>
                <a:cxn ang="0">
                  <a:pos x="18" y="19"/>
                </a:cxn>
                <a:cxn ang="0">
                  <a:pos x="15" y="19"/>
                </a:cxn>
                <a:cxn ang="0">
                  <a:pos x="12" y="19"/>
                </a:cxn>
                <a:cxn ang="0">
                  <a:pos x="12" y="21"/>
                </a:cxn>
                <a:cxn ang="0">
                  <a:pos x="10" y="21"/>
                </a:cxn>
                <a:cxn ang="0">
                  <a:pos x="11" y="25"/>
                </a:cxn>
                <a:cxn ang="0">
                  <a:pos x="8" y="24"/>
                </a:cxn>
                <a:cxn ang="0">
                  <a:pos x="5" y="23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7" y="18"/>
                </a:cxn>
                <a:cxn ang="0">
                  <a:pos x="4" y="16"/>
                </a:cxn>
                <a:cxn ang="0">
                  <a:pos x="1" y="13"/>
                </a:cxn>
              </a:cxnLst>
              <a:rect l="0" t="0" r="r" b="b"/>
              <a:pathLst>
                <a:path w="24" h="25">
                  <a:moveTo>
                    <a:pt x="1" y="13"/>
                  </a:moveTo>
                  <a:cubicBezTo>
                    <a:pt x="1" y="12"/>
                    <a:pt x="0" y="12"/>
                    <a:pt x="0" y="11"/>
                  </a:cubicBezTo>
                  <a:cubicBezTo>
                    <a:pt x="1" y="9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6" y="4"/>
                    <a:pt x="7" y="4"/>
                  </a:cubicBezTo>
                  <a:cubicBezTo>
                    <a:pt x="7" y="4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18" y="2"/>
                    <a:pt x="21" y="2"/>
                    <a:pt x="21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0" y="5"/>
                    <a:pt x="20" y="5"/>
                  </a:cubicBezTo>
                  <a:cubicBezTo>
                    <a:pt x="19" y="5"/>
                    <a:pt x="16" y="5"/>
                    <a:pt x="16" y="5"/>
                  </a:cubicBezTo>
                  <a:cubicBezTo>
                    <a:pt x="15" y="6"/>
                    <a:pt x="13" y="6"/>
                    <a:pt x="14" y="7"/>
                  </a:cubicBezTo>
                  <a:cubicBezTo>
                    <a:pt x="16" y="8"/>
                    <a:pt x="17" y="9"/>
                    <a:pt x="16" y="9"/>
                  </a:cubicBezTo>
                  <a:cubicBezTo>
                    <a:pt x="15" y="9"/>
                    <a:pt x="13" y="10"/>
                    <a:pt x="13" y="9"/>
                  </a:cubicBezTo>
                  <a:cubicBezTo>
                    <a:pt x="12" y="9"/>
                    <a:pt x="11" y="7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ubicBezTo>
                    <a:pt x="10" y="11"/>
                    <a:pt x="12" y="12"/>
                    <a:pt x="12" y="13"/>
                  </a:cubicBezTo>
                  <a:cubicBezTo>
                    <a:pt x="12" y="14"/>
                    <a:pt x="12" y="14"/>
                    <a:pt x="14" y="15"/>
                  </a:cubicBezTo>
                  <a:cubicBezTo>
                    <a:pt x="15" y="16"/>
                    <a:pt x="16" y="17"/>
                    <a:pt x="16" y="18"/>
                  </a:cubicBezTo>
                  <a:cubicBezTo>
                    <a:pt x="16" y="18"/>
                    <a:pt x="18" y="19"/>
                    <a:pt x="18" y="19"/>
                  </a:cubicBezTo>
                  <a:cubicBezTo>
                    <a:pt x="18" y="20"/>
                    <a:pt x="16" y="19"/>
                    <a:pt x="15" y="19"/>
                  </a:cubicBezTo>
                  <a:cubicBezTo>
                    <a:pt x="14" y="19"/>
                    <a:pt x="13" y="18"/>
                    <a:pt x="12" y="19"/>
                  </a:cubicBezTo>
                  <a:cubicBezTo>
                    <a:pt x="12" y="19"/>
                    <a:pt x="13" y="21"/>
                    <a:pt x="12" y="21"/>
                  </a:cubicBezTo>
                  <a:cubicBezTo>
                    <a:pt x="12" y="21"/>
                    <a:pt x="10" y="20"/>
                    <a:pt x="10" y="21"/>
                  </a:cubicBezTo>
                  <a:cubicBezTo>
                    <a:pt x="10" y="21"/>
                    <a:pt x="12" y="25"/>
                    <a:pt x="11" y="25"/>
                  </a:cubicBezTo>
                  <a:cubicBezTo>
                    <a:pt x="10" y="25"/>
                    <a:pt x="8" y="24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5" y="22"/>
                    <a:pt x="7" y="21"/>
                    <a:pt x="6" y="21"/>
                  </a:cubicBezTo>
                  <a:cubicBezTo>
                    <a:pt x="5" y="20"/>
                    <a:pt x="4" y="19"/>
                    <a:pt x="4" y="19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8"/>
                    <a:pt x="5" y="17"/>
                    <a:pt x="4" y="16"/>
                  </a:cubicBezTo>
                  <a:cubicBezTo>
                    <a:pt x="3" y="15"/>
                    <a:pt x="2" y="14"/>
                    <a:pt x="1" y="1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0" name="Freeform 112"/>
            <p:cNvSpPr>
              <a:spLocks/>
            </p:cNvSpPr>
            <p:nvPr/>
          </p:nvSpPr>
          <p:spPr bwMode="auto">
            <a:xfrm>
              <a:off x="5607" y="1627"/>
              <a:ext cx="52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13" y="1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2" y="7"/>
                </a:cxn>
                <a:cxn ang="0">
                  <a:pos x="19" y="8"/>
                </a:cxn>
                <a:cxn ang="0">
                  <a:pos x="18" y="10"/>
                </a:cxn>
                <a:cxn ang="0">
                  <a:pos x="15" y="12"/>
                </a:cxn>
                <a:cxn ang="0">
                  <a:pos x="10" y="13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7" y="7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22" h="13">
                  <a:moveTo>
                    <a:pt x="0" y="1"/>
                  </a:moveTo>
                  <a:cubicBezTo>
                    <a:pt x="0" y="1"/>
                    <a:pt x="3" y="0"/>
                    <a:pt x="4" y="0"/>
                  </a:cubicBezTo>
                  <a:cubicBezTo>
                    <a:pt x="5" y="0"/>
                    <a:pt x="12" y="1"/>
                    <a:pt x="13" y="1"/>
                  </a:cubicBezTo>
                  <a:cubicBezTo>
                    <a:pt x="13" y="1"/>
                    <a:pt x="18" y="2"/>
                    <a:pt x="19" y="2"/>
                  </a:cubicBezTo>
                  <a:cubicBezTo>
                    <a:pt x="20" y="2"/>
                    <a:pt x="21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10"/>
                    <a:pt x="18" y="10"/>
                  </a:cubicBezTo>
                  <a:cubicBezTo>
                    <a:pt x="18" y="11"/>
                    <a:pt x="16" y="11"/>
                    <a:pt x="15" y="12"/>
                  </a:cubicBezTo>
                  <a:cubicBezTo>
                    <a:pt x="14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8" y="10"/>
                    <a:pt x="7" y="10"/>
                  </a:cubicBezTo>
                  <a:cubicBezTo>
                    <a:pt x="7" y="10"/>
                    <a:pt x="8" y="8"/>
                    <a:pt x="7" y="7"/>
                  </a:cubicBezTo>
                  <a:cubicBezTo>
                    <a:pt x="7" y="7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1" name="Freeform 113"/>
            <p:cNvSpPr>
              <a:spLocks/>
            </p:cNvSpPr>
            <p:nvPr/>
          </p:nvSpPr>
          <p:spPr bwMode="auto">
            <a:xfrm>
              <a:off x="5607" y="1605"/>
              <a:ext cx="66" cy="3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1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6" y="2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22" y="13"/>
                </a:cxn>
                <a:cxn ang="0">
                  <a:pos x="19" y="11"/>
                </a:cxn>
                <a:cxn ang="0">
                  <a:pos x="13" y="10"/>
                </a:cxn>
                <a:cxn ang="0">
                  <a:pos x="4" y="9"/>
                </a:cxn>
                <a:cxn ang="0">
                  <a:pos x="0" y="10"/>
                </a:cxn>
                <a:cxn ang="0">
                  <a:pos x="0" y="7"/>
                </a:cxn>
              </a:cxnLst>
              <a:rect l="0" t="0" r="r" b="b"/>
              <a:pathLst>
                <a:path w="28" h="13">
                  <a:moveTo>
                    <a:pt x="0" y="7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4"/>
                    <a:pt x="2" y="2"/>
                    <a:pt x="3" y="2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6" y="2"/>
                    <a:pt x="8" y="3"/>
                    <a:pt x="8" y="4"/>
                  </a:cubicBezTo>
                  <a:cubicBezTo>
                    <a:pt x="8" y="4"/>
                    <a:pt x="10" y="6"/>
                    <a:pt x="11" y="6"/>
                  </a:cubicBezTo>
                  <a:cubicBezTo>
                    <a:pt x="12" y="6"/>
                    <a:pt x="14" y="3"/>
                    <a:pt x="14" y="2"/>
                  </a:cubicBezTo>
                  <a:cubicBezTo>
                    <a:pt x="14" y="2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9" y="0"/>
                    <a:pt x="20" y="2"/>
                    <a:pt x="21" y="2"/>
                  </a:cubicBezTo>
                  <a:cubicBezTo>
                    <a:pt x="23" y="2"/>
                    <a:pt x="26" y="2"/>
                    <a:pt x="26" y="2"/>
                  </a:cubicBezTo>
                  <a:cubicBezTo>
                    <a:pt x="26" y="2"/>
                    <a:pt x="27" y="5"/>
                    <a:pt x="27" y="6"/>
                  </a:cubicBezTo>
                  <a:cubicBezTo>
                    <a:pt x="27" y="7"/>
                    <a:pt x="27" y="10"/>
                    <a:pt x="28" y="10"/>
                  </a:cubicBezTo>
                  <a:cubicBezTo>
                    <a:pt x="28" y="10"/>
                    <a:pt x="23" y="13"/>
                    <a:pt x="22" y="13"/>
                  </a:cubicBezTo>
                  <a:cubicBezTo>
                    <a:pt x="21" y="13"/>
                    <a:pt x="20" y="11"/>
                    <a:pt x="19" y="11"/>
                  </a:cubicBezTo>
                  <a:cubicBezTo>
                    <a:pt x="18" y="11"/>
                    <a:pt x="13" y="10"/>
                    <a:pt x="13" y="10"/>
                  </a:cubicBezTo>
                  <a:cubicBezTo>
                    <a:pt x="12" y="10"/>
                    <a:pt x="5" y="9"/>
                    <a:pt x="4" y="9"/>
                  </a:cubicBezTo>
                  <a:cubicBezTo>
                    <a:pt x="3" y="9"/>
                    <a:pt x="0" y="10"/>
                    <a:pt x="0" y="10"/>
                  </a:cubicBezTo>
                  <a:cubicBezTo>
                    <a:pt x="0" y="8"/>
                    <a:pt x="0" y="7"/>
                    <a:pt x="0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2" name="Freeform 114"/>
            <p:cNvSpPr>
              <a:spLocks/>
            </p:cNvSpPr>
            <p:nvPr/>
          </p:nvSpPr>
          <p:spPr bwMode="auto">
            <a:xfrm>
              <a:off x="5604" y="1430"/>
              <a:ext cx="100" cy="149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7" y="8"/>
                </a:cxn>
                <a:cxn ang="0">
                  <a:pos x="12" y="8"/>
                </a:cxn>
                <a:cxn ang="0">
                  <a:pos x="17" y="9"/>
                </a:cxn>
                <a:cxn ang="0">
                  <a:pos x="19" y="6"/>
                </a:cxn>
                <a:cxn ang="0">
                  <a:pos x="22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1" y="4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1" y="10"/>
                </a:cxn>
                <a:cxn ang="0">
                  <a:pos x="31" y="12"/>
                </a:cxn>
                <a:cxn ang="0">
                  <a:pos x="36" y="15"/>
                </a:cxn>
                <a:cxn ang="0">
                  <a:pos x="33" y="20"/>
                </a:cxn>
                <a:cxn ang="0">
                  <a:pos x="35" y="25"/>
                </a:cxn>
                <a:cxn ang="0">
                  <a:pos x="36" y="29"/>
                </a:cxn>
                <a:cxn ang="0">
                  <a:pos x="35" y="34"/>
                </a:cxn>
                <a:cxn ang="0">
                  <a:pos x="38" y="37"/>
                </a:cxn>
                <a:cxn ang="0">
                  <a:pos x="36" y="41"/>
                </a:cxn>
                <a:cxn ang="0">
                  <a:pos x="40" y="43"/>
                </a:cxn>
                <a:cxn ang="0">
                  <a:pos x="41" y="47"/>
                </a:cxn>
                <a:cxn ang="0">
                  <a:pos x="32" y="56"/>
                </a:cxn>
                <a:cxn ang="0">
                  <a:pos x="30" y="58"/>
                </a:cxn>
                <a:cxn ang="0">
                  <a:pos x="30" y="58"/>
                </a:cxn>
                <a:cxn ang="0">
                  <a:pos x="27" y="59"/>
                </a:cxn>
                <a:cxn ang="0">
                  <a:pos x="19" y="61"/>
                </a:cxn>
                <a:cxn ang="0">
                  <a:pos x="9" y="63"/>
                </a:cxn>
                <a:cxn ang="0">
                  <a:pos x="7" y="61"/>
                </a:cxn>
                <a:cxn ang="0">
                  <a:pos x="3" y="60"/>
                </a:cxn>
                <a:cxn ang="0">
                  <a:pos x="2" y="59"/>
                </a:cxn>
                <a:cxn ang="0">
                  <a:pos x="3" y="53"/>
                </a:cxn>
                <a:cxn ang="0">
                  <a:pos x="2" y="48"/>
                </a:cxn>
                <a:cxn ang="0">
                  <a:pos x="2" y="45"/>
                </a:cxn>
                <a:cxn ang="0">
                  <a:pos x="7" y="41"/>
                </a:cxn>
                <a:cxn ang="0">
                  <a:pos x="13" y="37"/>
                </a:cxn>
                <a:cxn ang="0">
                  <a:pos x="15" y="34"/>
                </a:cxn>
                <a:cxn ang="0">
                  <a:pos x="18" y="34"/>
                </a:cxn>
                <a:cxn ang="0">
                  <a:pos x="18" y="29"/>
                </a:cxn>
                <a:cxn ang="0">
                  <a:pos x="12" y="27"/>
                </a:cxn>
                <a:cxn ang="0">
                  <a:pos x="12" y="27"/>
                </a:cxn>
                <a:cxn ang="0">
                  <a:pos x="12" y="23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3" y="11"/>
                </a:cxn>
              </a:cxnLst>
              <a:rect l="0" t="0" r="r" b="b"/>
              <a:pathLst>
                <a:path w="42" h="63">
                  <a:moveTo>
                    <a:pt x="3" y="1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4"/>
                    <a:pt x="6" y="8"/>
                    <a:pt x="7" y="8"/>
                  </a:cubicBezTo>
                  <a:cubicBezTo>
                    <a:pt x="8" y="8"/>
                    <a:pt x="11" y="8"/>
                    <a:pt x="12" y="8"/>
                  </a:cubicBezTo>
                  <a:cubicBezTo>
                    <a:pt x="13" y="8"/>
                    <a:pt x="16" y="10"/>
                    <a:pt x="17" y="9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19" y="4"/>
                    <a:pt x="21" y="2"/>
                    <a:pt x="22" y="1"/>
                  </a:cubicBezTo>
                  <a:cubicBezTo>
                    <a:pt x="22" y="1"/>
                    <a:pt x="26" y="0"/>
                    <a:pt x="26" y="0"/>
                  </a:cubicBezTo>
                  <a:cubicBezTo>
                    <a:pt x="27" y="0"/>
                    <a:pt x="28" y="1"/>
                    <a:pt x="29" y="1"/>
                  </a:cubicBezTo>
                  <a:cubicBezTo>
                    <a:pt x="30" y="2"/>
                    <a:pt x="31" y="2"/>
                    <a:pt x="31" y="4"/>
                  </a:cubicBezTo>
                  <a:cubicBezTo>
                    <a:pt x="31" y="4"/>
                    <a:pt x="30" y="6"/>
                    <a:pt x="31" y="7"/>
                  </a:cubicBezTo>
                  <a:cubicBezTo>
                    <a:pt x="31" y="7"/>
                    <a:pt x="31" y="7"/>
                    <a:pt x="32" y="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1"/>
                    <a:pt x="31" y="12"/>
                  </a:cubicBezTo>
                  <a:cubicBezTo>
                    <a:pt x="32" y="13"/>
                    <a:pt x="36" y="14"/>
                    <a:pt x="36" y="15"/>
                  </a:cubicBezTo>
                  <a:cubicBezTo>
                    <a:pt x="36" y="17"/>
                    <a:pt x="33" y="19"/>
                    <a:pt x="33" y="20"/>
                  </a:cubicBezTo>
                  <a:cubicBezTo>
                    <a:pt x="32" y="22"/>
                    <a:pt x="35" y="23"/>
                    <a:pt x="35" y="25"/>
                  </a:cubicBezTo>
                  <a:cubicBezTo>
                    <a:pt x="36" y="26"/>
                    <a:pt x="36" y="28"/>
                    <a:pt x="36" y="29"/>
                  </a:cubicBezTo>
                  <a:cubicBezTo>
                    <a:pt x="36" y="30"/>
                    <a:pt x="35" y="32"/>
                    <a:pt x="35" y="34"/>
                  </a:cubicBezTo>
                  <a:cubicBezTo>
                    <a:pt x="35" y="36"/>
                    <a:pt x="37" y="36"/>
                    <a:pt x="38" y="37"/>
                  </a:cubicBezTo>
                  <a:cubicBezTo>
                    <a:pt x="38" y="38"/>
                    <a:pt x="36" y="40"/>
                    <a:pt x="36" y="41"/>
                  </a:cubicBezTo>
                  <a:cubicBezTo>
                    <a:pt x="36" y="42"/>
                    <a:pt x="39" y="43"/>
                    <a:pt x="40" y="43"/>
                  </a:cubicBezTo>
                  <a:cubicBezTo>
                    <a:pt x="41" y="44"/>
                    <a:pt x="42" y="45"/>
                    <a:pt x="41" y="47"/>
                  </a:cubicBezTo>
                  <a:cubicBezTo>
                    <a:pt x="41" y="48"/>
                    <a:pt x="33" y="55"/>
                    <a:pt x="32" y="56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9"/>
                    <a:pt x="28" y="59"/>
                    <a:pt x="27" y="59"/>
                  </a:cubicBezTo>
                  <a:cubicBezTo>
                    <a:pt x="27" y="59"/>
                    <a:pt x="20" y="61"/>
                    <a:pt x="19" y="61"/>
                  </a:cubicBezTo>
                  <a:cubicBezTo>
                    <a:pt x="18" y="61"/>
                    <a:pt x="10" y="63"/>
                    <a:pt x="9" y="63"/>
                  </a:cubicBezTo>
                  <a:cubicBezTo>
                    <a:pt x="8" y="62"/>
                    <a:pt x="8" y="61"/>
                    <a:pt x="7" y="61"/>
                  </a:cubicBezTo>
                  <a:cubicBezTo>
                    <a:pt x="6" y="60"/>
                    <a:pt x="4" y="60"/>
                    <a:pt x="3" y="60"/>
                  </a:cubicBezTo>
                  <a:cubicBezTo>
                    <a:pt x="2" y="60"/>
                    <a:pt x="2" y="59"/>
                    <a:pt x="2" y="59"/>
                  </a:cubicBezTo>
                  <a:cubicBezTo>
                    <a:pt x="2" y="58"/>
                    <a:pt x="3" y="54"/>
                    <a:pt x="3" y="53"/>
                  </a:cubicBezTo>
                  <a:cubicBezTo>
                    <a:pt x="3" y="52"/>
                    <a:pt x="2" y="50"/>
                    <a:pt x="2" y="48"/>
                  </a:cubicBezTo>
                  <a:cubicBezTo>
                    <a:pt x="2" y="47"/>
                    <a:pt x="2" y="45"/>
                    <a:pt x="2" y="45"/>
                  </a:cubicBezTo>
                  <a:cubicBezTo>
                    <a:pt x="3" y="44"/>
                    <a:pt x="6" y="42"/>
                    <a:pt x="7" y="41"/>
                  </a:cubicBezTo>
                  <a:cubicBezTo>
                    <a:pt x="8" y="41"/>
                    <a:pt x="12" y="37"/>
                    <a:pt x="13" y="37"/>
                  </a:cubicBezTo>
                  <a:cubicBezTo>
                    <a:pt x="13" y="36"/>
                    <a:pt x="15" y="34"/>
                    <a:pt x="15" y="34"/>
                  </a:cubicBezTo>
                  <a:cubicBezTo>
                    <a:pt x="16" y="34"/>
                    <a:pt x="18" y="34"/>
                    <a:pt x="18" y="34"/>
                  </a:cubicBezTo>
                  <a:cubicBezTo>
                    <a:pt x="19" y="32"/>
                    <a:pt x="18" y="30"/>
                    <a:pt x="18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4"/>
                    <a:pt x="12" y="23"/>
                  </a:cubicBezTo>
                  <a:cubicBezTo>
                    <a:pt x="12" y="22"/>
                    <a:pt x="12" y="19"/>
                    <a:pt x="11" y="18"/>
                  </a:cubicBezTo>
                  <a:cubicBezTo>
                    <a:pt x="10" y="17"/>
                    <a:pt x="11" y="14"/>
                    <a:pt x="10" y="13"/>
                  </a:cubicBezTo>
                  <a:cubicBezTo>
                    <a:pt x="8" y="12"/>
                    <a:pt x="4" y="11"/>
                    <a:pt x="3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3" name="Freeform 115"/>
            <p:cNvSpPr>
              <a:spLocks/>
            </p:cNvSpPr>
            <p:nvPr/>
          </p:nvSpPr>
          <p:spPr bwMode="auto">
            <a:xfrm>
              <a:off x="5604" y="1792"/>
              <a:ext cx="22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5" y="6"/>
                </a:cxn>
                <a:cxn ang="0">
                  <a:pos x="1" y="7"/>
                </a:cxn>
                <a:cxn ang="0">
                  <a:pos x="0" y="6"/>
                </a:cxn>
              </a:cxnLst>
              <a:rect l="0" t="0" r="r" b="b"/>
              <a:pathLst>
                <a:path w="9" h="7">
                  <a:moveTo>
                    <a:pt x="0" y="6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8" y="2"/>
                    <a:pt x="9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5"/>
                    <a:pt x="5" y="6"/>
                  </a:cubicBezTo>
                  <a:cubicBezTo>
                    <a:pt x="4" y="6"/>
                    <a:pt x="1" y="7"/>
                    <a:pt x="1" y="7"/>
                  </a:cubicBezTo>
                  <a:cubicBezTo>
                    <a:pt x="1" y="7"/>
                    <a:pt x="1" y="6"/>
                    <a:pt x="0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4" name="Freeform 116"/>
            <p:cNvSpPr>
              <a:spLocks/>
            </p:cNvSpPr>
            <p:nvPr/>
          </p:nvSpPr>
          <p:spPr bwMode="auto">
            <a:xfrm>
              <a:off x="5602" y="1723"/>
              <a:ext cx="85" cy="5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21" y="3"/>
                </a:cxn>
                <a:cxn ang="0">
                  <a:pos x="25" y="0"/>
                </a:cxn>
                <a:cxn ang="0">
                  <a:pos x="26" y="3"/>
                </a:cxn>
                <a:cxn ang="0">
                  <a:pos x="29" y="8"/>
                </a:cxn>
                <a:cxn ang="0">
                  <a:pos x="30" y="14"/>
                </a:cxn>
                <a:cxn ang="0">
                  <a:pos x="32" y="15"/>
                </a:cxn>
                <a:cxn ang="0">
                  <a:pos x="33" y="15"/>
                </a:cxn>
                <a:cxn ang="0">
                  <a:pos x="35" y="15"/>
                </a:cxn>
                <a:cxn ang="0">
                  <a:pos x="36" y="16"/>
                </a:cxn>
                <a:cxn ang="0">
                  <a:pos x="35" y="18"/>
                </a:cxn>
                <a:cxn ang="0">
                  <a:pos x="32" y="20"/>
                </a:cxn>
                <a:cxn ang="0">
                  <a:pos x="32" y="22"/>
                </a:cxn>
                <a:cxn ang="0">
                  <a:pos x="29" y="22"/>
                </a:cxn>
                <a:cxn ang="0">
                  <a:pos x="24" y="21"/>
                </a:cxn>
                <a:cxn ang="0">
                  <a:pos x="20" y="23"/>
                </a:cxn>
                <a:cxn ang="0">
                  <a:pos x="14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5" y="18"/>
                </a:cxn>
                <a:cxn ang="0">
                  <a:pos x="3" y="16"/>
                </a:cxn>
                <a:cxn ang="0">
                  <a:pos x="1" y="14"/>
                </a:cxn>
                <a:cxn ang="0">
                  <a:pos x="0" y="11"/>
                </a:cxn>
              </a:cxnLst>
              <a:rect l="0" t="0" r="r" b="b"/>
              <a:pathLst>
                <a:path w="36" h="23">
                  <a:moveTo>
                    <a:pt x="0" y="11"/>
                  </a:moveTo>
                  <a:cubicBezTo>
                    <a:pt x="1" y="11"/>
                    <a:pt x="3" y="11"/>
                    <a:pt x="3" y="11"/>
                  </a:cubicBezTo>
                  <a:cubicBezTo>
                    <a:pt x="4" y="10"/>
                    <a:pt x="5" y="6"/>
                    <a:pt x="6" y="6"/>
                  </a:cubicBezTo>
                  <a:cubicBezTo>
                    <a:pt x="6" y="5"/>
                    <a:pt x="8" y="4"/>
                    <a:pt x="9" y="3"/>
                  </a:cubicBezTo>
                  <a:cubicBezTo>
                    <a:pt x="9" y="3"/>
                    <a:pt x="10" y="3"/>
                    <a:pt x="9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5" y="3"/>
                    <a:pt x="16" y="3"/>
                  </a:cubicBezTo>
                  <a:cubicBezTo>
                    <a:pt x="16" y="3"/>
                    <a:pt x="17" y="4"/>
                    <a:pt x="17" y="4"/>
                  </a:cubicBezTo>
                  <a:cubicBezTo>
                    <a:pt x="18" y="3"/>
                    <a:pt x="20" y="3"/>
                    <a:pt x="21" y="3"/>
                  </a:cubicBezTo>
                  <a:cubicBezTo>
                    <a:pt x="22" y="3"/>
                    <a:pt x="23" y="1"/>
                    <a:pt x="25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9" y="7"/>
                    <a:pt x="29" y="8"/>
                  </a:cubicBezTo>
                  <a:cubicBezTo>
                    <a:pt x="30" y="9"/>
                    <a:pt x="30" y="13"/>
                    <a:pt x="30" y="14"/>
                  </a:cubicBezTo>
                  <a:cubicBezTo>
                    <a:pt x="30" y="15"/>
                    <a:pt x="31" y="15"/>
                    <a:pt x="32" y="15"/>
                  </a:cubicBezTo>
                  <a:cubicBezTo>
                    <a:pt x="32" y="15"/>
                    <a:pt x="33" y="15"/>
                    <a:pt x="33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6" y="16"/>
                  </a:cubicBezTo>
                  <a:cubicBezTo>
                    <a:pt x="36" y="17"/>
                    <a:pt x="36" y="18"/>
                    <a:pt x="35" y="18"/>
                  </a:cubicBezTo>
                  <a:cubicBezTo>
                    <a:pt x="34" y="18"/>
                    <a:pt x="33" y="18"/>
                    <a:pt x="32" y="20"/>
                  </a:cubicBezTo>
                  <a:cubicBezTo>
                    <a:pt x="32" y="20"/>
                    <a:pt x="32" y="21"/>
                    <a:pt x="32" y="22"/>
                  </a:cubicBezTo>
                  <a:cubicBezTo>
                    <a:pt x="32" y="22"/>
                    <a:pt x="29" y="22"/>
                    <a:pt x="29" y="22"/>
                  </a:cubicBezTo>
                  <a:cubicBezTo>
                    <a:pt x="28" y="22"/>
                    <a:pt x="25" y="21"/>
                    <a:pt x="24" y="21"/>
                  </a:cubicBezTo>
                  <a:cubicBezTo>
                    <a:pt x="22" y="21"/>
                    <a:pt x="21" y="23"/>
                    <a:pt x="20" y="23"/>
                  </a:cubicBezTo>
                  <a:cubicBezTo>
                    <a:pt x="19" y="23"/>
                    <a:pt x="15" y="23"/>
                    <a:pt x="14" y="23"/>
                  </a:cubicBezTo>
                  <a:cubicBezTo>
                    <a:pt x="13" y="23"/>
                    <a:pt x="11" y="22"/>
                    <a:pt x="11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6" y="19"/>
                    <a:pt x="5" y="18"/>
                  </a:cubicBezTo>
                  <a:cubicBezTo>
                    <a:pt x="3" y="18"/>
                    <a:pt x="4" y="17"/>
                    <a:pt x="3" y="16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5" name="Freeform 117"/>
            <p:cNvSpPr>
              <a:spLocks/>
            </p:cNvSpPr>
            <p:nvPr/>
          </p:nvSpPr>
          <p:spPr bwMode="auto">
            <a:xfrm>
              <a:off x="5588" y="1749"/>
              <a:ext cx="38" cy="4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4" y="16"/>
                </a:cxn>
                <a:cxn ang="0">
                  <a:pos x="13" y="18"/>
                </a:cxn>
                <a:cxn ang="0">
                  <a:pos x="7" y="20"/>
                </a:cxn>
                <a:cxn ang="0">
                  <a:pos x="6" y="19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1" y="13"/>
                </a:cxn>
                <a:cxn ang="0">
                  <a:pos x="2" y="12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1" y="5"/>
                </a:cxn>
              </a:cxnLst>
              <a:rect l="0" t="0" r="r" b="b"/>
              <a:pathLst>
                <a:path w="16" h="20">
                  <a:moveTo>
                    <a:pt x="1" y="5"/>
                  </a:move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10" y="6"/>
                    <a:pt x="9" y="7"/>
                    <a:pt x="11" y="7"/>
                  </a:cubicBezTo>
                  <a:cubicBezTo>
                    <a:pt x="12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2"/>
                    <a:pt x="15" y="14"/>
                    <a:pt x="16" y="14"/>
                  </a:cubicBezTo>
                  <a:cubicBezTo>
                    <a:pt x="16" y="15"/>
                    <a:pt x="14" y="15"/>
                    <a:pt x="14" y="16"/>
                  </a:cubicBezTo>
                  <a:cubicBezTo>
                    <a:pt x="13" y="17"/>
                    <a:pt x="13" y="18"/>
                    <a:pt x="13" y="1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6" y="16"/>
                    <a:pt x="5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1" y="10"/>
                    <a:pt x="1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6" name="Freeform 118"/>
            <p:cNvSpPr>
              <a:spLocks/>
            </p:cNvSpPr>
            <p:nvPr/>
          </p:nvSpPr>
          <p:spPr bwMode="auto">
            <a:xfrm>
              <a:off x="5590" y="1790"/>
              <a:ext cx="17" cy="3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1" y="10"/>
                </a:cxn>
                <a:cxn ang="0">
                  <a:pos x="2" y="4"/>
                </a:cxn>
              </a:cxnLst>
              <a:rect l="0" t="0" r="r" b="b"/>
              <a:pathLst>
                <a:path w="7" h="13">
                  <a:moveTo>
                    <a:pt x="2" y="4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5" y="12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8"/>
                    <a:pt x="3" y="5"/>
                    <a:pt x="2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7" name="Freeform 119"/>
            <p:cNvSpPr>
              <a:spLocks/>
            </p:cNvSpPr>
            <p:nvPr/>
          </p:nvSpPr>
          <p:spPr bwMode="auto">
            <a:xfrm>
              <a:off x="5595" y="1636"/>
              <a:ext cx="31" cy="1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6" y="0"/>
                </a:cxn>
                <a:cxn ang="0">
                  <a:pos x="12" y="3"/>
                </a:cxn>
                <a:cxn ang="0">
                  <a:pos x="12" y="6"/>
                </a:cxn>
                <a:cxn ang="0">
                  <a:pos x="1" y="7"/>
                </a:cxn>
              </a:cxnLst>
              <a:rect l="0" t="0" r="r" b="b"/>
              <a:pathLst>
                <a:path w="13" h="7">
                  <a:moveTo>
                    <a:pt x="1" y="7"/>
                  </a:moveTo>
                  <a:cubicBezTo>
                    <a:pt x="1" y="6"/>
                    <a:pt x="0" y="5"/>
                    <a:pt x="0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4" y="3"/>
                    <a:pt x="6" y="1"/>
                    <a:pt x="6" y="0"/>
                  </a:cubicBezTo>
                  <a:cubicBezTo>
                    <a:pt x="6" y="0"/>
                    <a:pt x="12" y="3"/>
                    <a:pt x="12" y="3"/>
                  </a:cubicBezTo>
                  <a:cubicBezTo>
                    <a:pt x="13" y="4"/>
                    <a:pt x="12" y="6"/>
                    <a:pt x="12" y="6"/>
                  </a:cubicBezTo>
                  <a:cubicBezTo>
                    <a:pt x="12" y="6"/>
                    <a:pt x="2" y="7"/>
                    <a:pt x="1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8" name="Freeform 120"/>
            <p:cNvSpPr>
              <a:spLocks/>
            </p:cNvSpPr>
            <p:nvPr/>
          </p:nvSpPr>
          <p:spPr bwMode="auto">
            <a:xfrm>
              <a:off x="5597" y="2373"/>
              <a:ext cx="88" cy="8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2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1" y="1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30" y="9"/>
                </a:cxn>
                <a:cxn ang="0">
                  <a:pos x="31" y="13"/>
                </a:cxn>
                <a:cxn ang="0">
                  <a:pos x="36" y="15"/>
                </a:cxn>
                <a:cxn ang="0">
                  <a:pos x="37" y="15"/>
                </a:cxn>
                <a:cxn ang="0">
                  <a:pos x="34" y="19"/>
                </a:cxn>
                <a:cxn ang="0">
                  <a:pos x="30" y="21"/>
                </a:cxn>
                <a:cxn ang="0">
                  <a:pos x="27" y="25"/>
                </a:cxn>
                <a:cxn ang="0">
                  <a:pos x="23" y="27"/>
                </a:cxn>
                <a:cxn ang="0">
                  <a:pos x="21" y="31"/>
                </a:cxn>
                <a:cxn ang="0">
                  <a:pos x="12" y="29"/>
                </a:cxn>
                <a:cxn ang="0">
                  <a:pos x="9" y="33"/>
                </a:cxn>
                <a:cxn ang="0">
                  <a:pos x="4" y="35"/>
                </a:cxn>
                <a:cxn ang="0">
                  <a:pos x="2" y="27"/>
                </a:cxn>
                <a:cxn ang="0">
                  <a:pos x="0" y="27"/>
                </a:cxn>
              </a:cxnLst>
              <a:rect l="0" t="0" r="r" b="b"/>
              <a:pathLst>
                <a:path w="37" h="35">
                  <a:moveTo>
                    <a:pt x="0" y="2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11" y="1"/>
                    <a:pt x="11" y="1"/>
                  </a:cubicBezTo>
                  <a:cubicBezTo>
                    <a:pt x="13" y="1"/>
                    <a:pt x="14" y="2"/>
                    <a:pt x="14" y="1"/>
                  </a:cubicBezTo>
                  <a:cubicBezTo>
                    <a:pt x="15" y="1"/>
                    <a:pt x="17" y="1"/>
                    <a:pt x="17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2"/>
                    <a:pt x="24" y="6"/>
                    <a:pt x="26" y="7"/>
                  </a:cubicBezTo>
                  <a:cubicBezTo>
                    <a:pt x="27" y="8"/>
                    <a:pt x="29" y="10"/>
                    <a:pt x="29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1" y="12"/>
                    <a:pt x="31" y="13"/>
                  </a:cubicBezTo>
                  <a:cubicBezTo>
                    <a:pt x="31" y="13"/>
                    <a:pt x="34" y="14"/>
                    <a:pt x="36" y="15"/>
                  </a:cubicBezTo>
                  <a:cubicBezTo>
                    <a:pt x="36" y="15"/>
                    <a:pt x="36" y="15"/>
                    <a:pt x="37" y="15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9"/>
                    <a:pt x="31" y="20"/>
                    <a:pt x="30" y="21"/>
                  </a:cubicBezTo>
                  <a:cubicBezTo>
                    <a:pt x="29" y="21"/>
                    <a:pt x="27" y="24"/>
                    <a:pt x="27" y="25"/>
                  </a:cubicBezTo>
                  <a:cubicBezTo>
                    <a:pt x="27" y="26"/>
                    <a:pt x="24" y="26"/>
                    <a:pt x="23" y="27"/>
                  </a:cubicBezTo>
                  <a:cubicBezTo>
                    <a:pt x="23" y="27"/>
                    <a:pt x="21" y="30"/>
                    <a:pt x="21" y="31"/>
                  </a:cubicBezTo>
                  <a:cubicBezTo>
                    <a:pt x="20" y="32"/>
                    <a:pt x="14" y="30"/>
                    <a:pt x="12" y="29"/>
                  </a:cubicBezTo>
                  <a:cubicBezTo>
                    <a:pt x="11" y="29"/>
                    <a:pt x="10" y="32"/>
                    <a:pt x="9" y="33"/>
                  </a:cubicBezTo>
                  <a:cubicBezTo>
                    <a:pt x="8" y="35"/>
                    <a:pt x="4" y="35"/>
                    <a:pt x="4" y="35"/>
                  </a:cubicBezTo>
                  <a:cubicBezTo>
                    <a:pt x="3" y="35"/>
                    <a:pt x="4" y="27"/>
                    <a:pt x="2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09" name="Freeform 121"/>
            <p:cNvSpPr>
              <a:spLocks/>
            </p:cNvSpPr>
            <p:nvPr/>
          </p:nvSpPr>
          <p:spPr bwMode="auto">
            <a:xfrm>
              <a:off x="5583" y="1780"/>
              <a:ext cx="19" cy="1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1" y="2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3" y="1"/>
                    <a:pt x="3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" y="2"/>
                    <a:pt x="1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0" name="Freeform 122"/>
            <p:cNvSpPr>
              <a:spLocks noEditPoints="1"/>
            </p:cNvSpPr>
            <p:nvPr/>
          </p:nvSpPr>
          <p:spPr bwMode="auto">
            <a:xfrm>
              <a:off x="5567" y="2409"/>
              <a:ext cx="149" cy="130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42" y="33"/>
                </a:cxn>
                <a:cxn ang="0">
                  <a:pos x="45" y="36"/>
                </a:cxn>
                <a:cxn ang="0">
                  <a:pos x="47" y="34"/>
                </a:cxn>
                <a:cxn ang="0">
                  <a:pos x="50" y="30"/>
                </a:cxn>
                <a:cxn ang="0">
                  <a:pos x="47" y="27"/>
                </a:cxn>
                <a:cxn ang="0">
                  <a:pos x="40" y="31"/>
                </a:cxn>
                <a:cxn ang="0">
                  <a:pos x="0" y="28"/>
                </a:cxn>
                <a:cxn ang="0">
                  <a:pos x="3" y="25"/>
                </a:cxn>
                <a:cxn ang="0">
                  <a:pos x="5" y="28"/>
                </a:cxn>
                <a:cxn ang="0">
                  <a:pos x="13" y="27"/>
                </a:cxn>
                <a:cxn ang="0">
                  <a:pos x="13" y="12"/>
                </a:cxn>
                <a:cxn ang="0">
                  <a:pos x="15" y="12"/>
                </a:cxn>
                <a:cxn ang="0">
                  <a:pos x="17" y="20"/>
                </a:cxn>
                <a:cxn ang="0">
                  <a:pos x="22" y="18"/>
                </a:cxn>
                <a:cxn ang="0">
                  <a:pos x="25" y="14"/>
                </a:cxn>
                <a:cxn ang="0">
                  <a:pos x="34" y="16"/>
                </a:cxn>
                <a:cxn ang="0">
                  <a:pos x="36" y="12"/>
                </a:cxn>
                <a:cxn ang="0">
                  <a:pos x="40" y="10"/>
                </a:cxn>
                <a:cxn ang="0">
                  <a:pos x="43" y="6"/>
                </a:cxn>
                <a:cxn ang="0">
                  <a:pos x="47" y="4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7" y="1"/>
                </a:cxn>
                <a:cxn ang="0">
                  <a:pos x="57" y="1"/>
                </a:cxn>
                <a:cxn ang="0">
                  <a:pos x="57" y="2"/>
                </a:cxn>
                <a:cxn ang="0">
                  <a:pos x="59" y="8"/>
                </a:cxn>
                <a:cxn ang="0">
                  <a:pos x="59" y="15"/>
                </a:cxn>
                <a:cxn ang="0">
                  <a:pos x="59" y="16"/>
                </a:cxn>
                <a:cxn ang="0">
                  <a:pos x="57" y="15"/>
                </a:cxn>
                <a:cxn ang="0">
                  <a:pos x="55" y="20"/>
                </a:cxn>
                <a:cxn ang="0">
                  <a:pos x="55" y="22"/>
                </a:cxn>
                <a:cxn ang="0">
                  <a:pos x="59" y="20"/>
                </a:cxn>
                <a:cxn ang="0">
                  <a:pos x="63" y="20"/>
                </a:cxn>
                <a:cxn ang="0">
                  <a:pos x="63" y="22"/>
                </a:cxn>
                <a:cxn ang="0">
                  <a:pos x="60" y="29"/>
                </a:cxn>
                <a:cxn ang="0">
                  <a:pos x="54" y="36"/>
                </a:cxn>
                <a:cxn ang="0">
                  <a:pos x="42" y="47"/>
                </a:cxn>
                <a:cxn ang="0">
                  <a:pos x="34" y="50"/>
                </a:cxn>
                <a:cxn ang="0">
                  <a:pos x="25" y="50"/>
                </a:cxn>
                <a:cxn ang="0">
                  <a:pos x="20" y="52"/>
                </a:cxn>
                <a:cxn ang="0">
                  <a:pos x="12" y="54"/>
                </a:cxn>
                <a:cxn ang="0">
                  <a:pos x="9" y="51"/>
                </a:cxn>
                <a:cxn ang="0">
                  <a:pos x="7" y="49"/>
                </a:cxn>
                <a:cxn ang="0">
                  <a:pos x="5" y="46"/>
                </a:cxn>
                <a:cxn ang="0">
                  <a:pos x="7" y="42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8"/>
                </a:cxn>
              </a:cxnLst>
              <a:rect l="0" t="0" r="r" b="b"/>
              <a:pathLst>
                <a:path w="63" h="55">
                  <a:moveTo>
                    <a:pt x="40" y="31"/>
                  </a:moveTo>
                  <a:cubicBezTo>
                    <a:pt x="40" y="32"/>
                    <a:pt x="41" y="33"/>
                    <a:pt x="42" y="33"/>
                  </a:cubicBezTo>
                  <a:cubicBezTo>
                    <a:pt x="42" y="33"/>
                    <a:pt x="44" y="37"/>
                    <a:pt x="45" y="36"/>
                  </a:cubicBezTo>
                  <a:cubicBezTo>
                    <a:pt x="46" y="35"/>
                    <a:pt x="47" y="34"/>
                    <a:pt x="47" y="34"/>
                  </a:cubicBezTo>
                  <a:cubicBezTo>
                    <a:pt x="48" y="34"/>
                    <a:pt x="50" y="31"/>
                    <a:pt x="50" y="30"/>
                  </a:cubicBezTo>
                  <a:cubicBezTo>
                    <a:pt x="50" y="29"/>
                    <a:pt x="48" y="27"/>
                    <a:pt x="47" y="27"/>
                  </a:cubicBezTo>
                  <a:cubicBezTo>
                    <a:pt x="45" y="27"/>
                    <a:pt x="41" y="31"/>
                    <a:pt x="40" y="31"/>
                  </a:cubicBezTo>
                  <a:close/>
                  <a:moveTo>
                    <a:pt x="0" y="28"/>
                  </a:moveTo>
                  <a:cubicBezTo>
                    <a:pt x="1" y="27"/>
                    <a:pt x="2" y="25"/>
                    <a:pt x="3" y="25"/>
                  </a:cubicBezTo>
                  <a:cubicBezTo>
                    <a:pt x="4" y="25"/>
                    <a:pt x="4" y="28"/>
                    <a:pt x="5" y="28"/>
                  </a:cubicBezTo>
                  <a:cubicBezTo>
                    <a:pt x="7" y="28"/>
                    <a:pt x="13" y="27"/>
                    <a:pt x="13" y="2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2"/>
                    <a:pt x="16" y="20"/>
                    <a:pt x="17" y="20"/>
                  </a:cubicBezTo>
                  <a:cubicBezTo>
                    <a:pt x="17" y="20"/>
                    <a:pt x="21" y="20"/>
                    <a:pt x="22" y="18"/>
                  </a:cubicBezTo>
                  <a:cubicBezTo>
                    <a:pt x="23" y="17"/>
                    <a:pt x="24" y="14"/>
                    <a:pt x="25" y="14"/>
                  </a:cubicBezTo>
                  <a:cubicBezTo>
                    <a:pt x="27" y="15"/>
                    <a:pt x="33" y="17"/>
                    <a:pt x="34" y="16"/>
                  </a:cubicBezTo>
                  <a:cubicBezTo>
                    <a:pt x="34" y="15"/>
                    <a:pt x="35" y="12"/>
                    <a:pt x="36" y="12"/>
                  </a:cubicBezTo>
                  <a:cubicBezTo>
                    <a:pt x="37" y="11"/>
                    <a:pt x="40" y="11"/>
                    <a:pt x="40" y="10"/>
                  </a:cubicBezTo>
                  <a:cubicBezTo>
                    <a:pt x="40" y="9"/>
                    <a:pt x="42" y="6"/>
                    <a:pt x="43" y="6"/>
                  </a:cubicBezTo>
                  <a:cubicBezTo>
                    <a:pt x="44" y="4"/>
                    <a:pt x="45" y="4"/>
                    <a:pt x="47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"/>
                    <a:pt x="52" y="1"/>
                    <a:pt x="53" y="1"/>
                  </a:cubicBezTo>
                  <a:cubicBezTo>
                    <a:pt x="54" y="1"/>
                    <a:pt x="56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8" y="7"/>
                    <a:pt x="59" y="8"/>
                  </a:cubicBezTo>
                  <a:cubicBezTo>
                    <a:pt x="60" y="10"/>
                    <a:pt x="59" y="14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9" y="15"/>
                    <a:pt x="57" y="15"/>
                  </a:cubicBezTo>
                  <a:cubicBezTo>
                    <a:pt x="56" y="16"/>
                    <a:pt x="55" y="18"/>
                    <a:pt x="55" y="20"/>
                  </a:cubicBezTo>
                  <a:cubicBezTo>
                    <a:pt x="55" y="21"/>
                    <a:pt x="54" y="22"/>
                    <a:pt x="55" y="22"/>
                  </a:cubicBezTo>
                  <a:cubicBezTo>
                    <a:pt x="60" y="23"/>
                    <a:pt x="59" y="20"/>
                    <a:pt x="59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2" y="23"/>
                    <a:pt x="61" y="27"/>
                    <a:pt x="60" y="29"/>
                  </a:cubicBezTo>
                  <a:cubicBezTo>
                    <a:pt x="58" y="30"/>
                    <a:pt x="55" y="35"/>
                    <a:pt x="54" y="36"/>
                  </a:cubicBezTo>
                  <a:cubicBezTo>
                    <a:pt x="53" y="37"/>
                    <a:pt x="44" y="46"/>
                    <a:pt x="42" y="47"/>
                  </a:cubicBezTo>
                  <a:cubicBezTo>
                    <a:pt x="40" y="48"/>
                    <a:pt x="38" y="50"/>
                    <a:pt x="3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8" y="52"/>
                    <a:pt x="14" y="55"/>
                    <a:pt x="12" y="54"/>
                  </a:cubicBezTo>
                  <a:cubicBezTo>
                    <a:pt x="11" y="53"/>
                    <a:pt x="10" y="51"/>
                    <a:pt x="9" y="51"/>
                  </a:cubicBezTo>
                  <a:cubicBezTo>
                    <a:pt x="7" y="51"/>
                    <a:pt x="7" y="51"/>
                    <a:pt x="7" y="49"/>
                  </a:cubicBezTo>
                  <a:cubicBezTo>
                    <a:pt x="6" y="48"/>
                    <a:pt x="5" y="46"/>
                    <a:pt x="5" y="46"/>
                  </a:cubicBezTo>
                  <a:cubicBezTo>
                    <a:pt x="5" y="45"/>
                    <a:pt x="7" y="43"/>
                    <a:pt x="7" y="42"/>
                  </a:cubicBezTo>
                  <a:cubicBezTo>
                    <a:pt x="7" y="41"/>
                    <a:pt x="7" y="40"/>
                    <a:pt x="6" y="39"/>
                  </a:cubicBezTo>
                  <a:cubicBezTo>
                    <a:pt x="4" y="37"/>
                    <a:pt x="3" y="35"/>
                    <a:pt x="2" y="33"/>
                  </a:cubicBezTo>
                  <a:cubicBezTo>
                    <a:pt x="2" y="31"/>
                    <a:pt x="1" y="29"/>
                    <a:pt x="0" y="28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1" name="Freeform 123"/>
            <p:cNvSpPr>
              <a:spLocks/>
            </p:cNvSpPr>
            <p:nvPr/>
          </p:nvSpPr>
          <p:spPr bwMode="auto">
            <a:xfrm>
              <a:off x="5571" y="1709"/>
              <a:ext cx="50" cy="2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1" y="3"/>
                </a:cxn>
                <a:cxn ang="0">
                  <a:pos x="20" y="6"/>
                </a:cxn>
                <a:cxn ang="0">
                  <a:pos x="16" y="5"/>
                </a:cxn>
                <a:cxn ang="0">
                  <a:pos x="12" y="7"/>
                </a:cxn>
                <a:cxn ang="0">
                  <a:pos x="8" y="8"/>
                </a:cxn>
                <a:cxn ang="0">
                  <a:pos x="7" y="9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cubicBezTo>
                    <a:pt x="0" y="7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2" y="2"/>
                    <a:pt x="15" y="1"/>
                    <a:pt x="16" y="1"/>
                  </a:cubicBezTo>
                  <a:cubicBezTo>
                    <a:pt x="17" y="1"/>
                    <a:pt x="19" y="1"/>
                    <a:pt x="19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5"/>
                    <a:pt x="20" y="6"/>
                  </a:cubicBezTo>
                  <a:cubicBezTo>
                    <a:pt x="20" y="6"/>
                    <a:pt x="17" y="5"/>
                    <a:pt x="16" y="5"/>
                  </a:cubicBezTo>
                  <a:cubicBezTo>
                    <a:pt x="15" y="5"/>
                    <a:pt x="13" y="7"/>
                    <a:pt x="12" y="7"/>
                  </a:cubicBezTo>
                  <a:cubicBezTo>
                    <a:pt x="12" y="7"/>
                    <a:pt x="9" y="7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7" y="9"/>
                    <a:pt x="3" y="9"/>
                    <a:pt x="3" y="9"/>
                  </a:cubicBezTo>
                  <a:cubicBezTo>
                    <a:pt x="2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2" name="Freeform 124"/>
            <p:cNvSpPr>
              <a:spLocks/>
            </p:cNvSpPr>
            <p:nvPr/>
          </p:nvSpPr>
          <p:spPr bwMode="auto">
            <a:xfrm>
              <a:off x="5564" y="1721"/>
              <a:ext cx="62" cy="3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25" y="4"/>
                </a:cxn>
                <a:cxn ang="0">
                  <a:pos x="22" y="6"/>
                </a:cxn>
                <a:cxn ang="0">
                  <a:pos x="19" y="11"/>
                </a:cxn>
                <a:cxn ang="0">
                  <a:pos x="16" y="12"/>
                </a:cxn>
                <a:cxn ang="0">
                  <a:pos x="15" y="12"/>
                </a:cxn>
                <a:cxn ang="0">
                  <a:pos x="11" y="12"/>
                </a:cxn>
                <a:cxn ang="0">
                  <a:pos x="10" y="13"/>
                </a:cxn>
                <a:cxn ang="0">
                  <a:pos x="8" y="14"/>
                </a:cxn>
                <a:cxn ang="0">
                  <a:pos x="5" y="13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26" h="14">
                  <a:moveTo>
                    <a:pt x="1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4"/>
                    <a:pt x="6" y="4"/>
                  </a:cubicBezTo>
                  <a:cubicBezTo>
                    <a:pt x="6" y="4"/>
                    <a:pt x="10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2" y="2"/>
                    <a:pt x="15" y="2"/>
                    <a:pt x="15" y="2"/>
                  </a:cubicBezTo>
                  <a:cubicBezTo>
                    <a:pt x="16" y="2"/>
                    <a:pt x="18" y="0"/>
                    <a:pt x="19" y="0"/>
                  </a:cubicBezTo>
                  <a:cubicBezTo>
                    <a:pt x="20" y="0"/>
                    <a:pt x="23" y="1"/>
                    <a:pt x="23" y="1"/>
                  </a:cubicBezTo>
                  <a:cubicBezTo>
                    <a:pt x="22" y="1"/>
                    <a:pt x="25" y="2"/>
                    <a:pt x="25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2" y="6"/>
                    <a:pt x="22" y="6"/>
                  </a:cubicBezTo>
                  <a:cubicBezTo>
                    <a:pt x="21" y="6"/>
                    <a:pt x="20" y="11"/>
                    <a:pt x="19" y="11"/>
                  </a:cubicBezTo>
                  <a:cubicBezTo>
                    <a:pt x="19" y="12"/>
                    <a:pt x="17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2" y="12"/>
                    <a:pt x="11" y="12"/>
                  </a:cubicBezTo>
                  <a:cubicBezTo>
                    <a:pt x="11" y="12"/>
                    <a:pt x="10" y="13"/>
                    <a:pt x="10" y="13"/>
                  </a:cubicBezTo>
                  <a:cubicBezTo>
                    <a:pt x="9" y="13"/>
                    <a:pt x="9" y="13"/>
                    <a:pt x="8" y="14"/>
                  </a:cubicBezTo>
                  <a:cubicBezTo>
                    <a:pt x="7" y="14"/>
                    <a:pt x="5" y="13"/>
                    <a:pt x="5" y="13"/>
                  </a:cubicBezTo>
                  <a:cubicBezTo>
                    <a:pt x="4" y="13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3" name="Freeform 125"/>
            <p:cNvSpPr>
              <a:spLocks/>
            </p:cNvSpPr>
            <p:nvPr/>
          </p:nvSpPr>
          <p:spPr bwMode="auto">
            <a:xfrm>
              <a:off x="5548" y="2101"/>
              <a:ext cx="118" cy="81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3" y="15"/>
                </a:cxn>
                <a:cxn ang="0">
                  <a:pos x="7" y="15"/>
                </a:cxn>
                <a:cxn ang="0">
                  <a:pos x="16" y="12"/>
                </a:cxn>
                <a:cxn ang="0">
                  <a:pos x="19" y="9"/>
                </a:cxn>
                <a:cxn ang="0">
                  <a:pos x="24" y="8"/>
                </a:cxn>
                <a:cxn ang="0">
                  <a:pos x="28" y="2"/>
                </a:cxn>
                <a:cxn ang="0">
                  <a:pos x="32" y="2"/>
                </a:cxn>
                <a:cxn ang="0">
                  <a:pos x="35" y="6"/>
                </a:cxn>
                <a:cxn ang="0">
                  <a:pos x="35" y="10"/>
                </a:cxn>
                <a:cxn ang="0">
                  <a:pos x="39" y="12"/>
                </a:cxn>
                <a:cxn ang="0">
                  <a:pos x="42" y="15"/>
                </a:cxn>
                <a:cxn ang="0">
                  <a:pos x="46" y="18"/>
                </a:cxn>
                <a:cxn ang="0">
                  <a:pos x="50" y="21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1" y="24"/>
                </a:cxn>
                <a:cxn ang="0">
                  <a:pos x="33" y="25"/>
                </a:cxn>
                <a:cxn ang="0">
                  <a:pos x="31" y="28"/>
                </a:cxn>
                <a:cxn ang="0">
                  <a:pos x="24" y="27"/>
                </a:cxn>
                <a:cxn ang="0">
                  <a:pos x="19" y="24"/>
                </a:cxn>
                <a:cxn ang="0">
                  <a:pos x="16" y="28"/>
                </a:cxn>
                <a:cxn ang="0">
                  <a:pos x="16" y="30"/>
                </a:cxn>
                <a:cxn ang="0">
                  <a:pos x="9" y="30"/>
                </a:cxn>
                <a:cxn ang="0">
                  <a:pos x="8" y="33"/>
                </a:cxn>
                <a:cxn ang="0">
                  <a:pos x="6" y="34"/>
                </a:cxn>
                <a:cxn ang="0">
                  <a:pos x="6" y="32"/>
                </a:cxn>
              </a:cxnLst>
              <a:rect l="0" t="0" r="r" b="b"/>
              <a:pathLst>
                <a:path w="50" h="34">
                  <a:moveTo>
                    <a:pt x="6" y="32"/>
                  </a:moveTo>
                  <a:cubicBezTo>
                    <a:pt x="5" y="31"/>
                    <a:pt x="1" y="26"/>
                    <a:pt x="0" y="24"/>
                  </a:cubicBezTo>
                  <a:cubicBezTo>
                    <a:pt x="0" y="23"/>
                    <a:pt x="1" y="19"/>
                    <a:pt x="2" y="17"/>
                  </a:cubicBezTo>
                  <a:cubicBezTo>
                    <a:pt x="2" y="16"/>
                    <a:pt x="3" y="16"/>
                    <a:pt x="3" y="15"/>
                  </a:cubicBezTo>
                  <a:cubicBezTo>
                    <a:pt x="3" y="15"/>
                    <a:pt x="5" y="15"/>
                    <a:pt x="7" y="15"/>
                  </a:cubicBezTo>
                  <a:cubicBezTo>
                    <a:pt x="8" y="14"/>
                    <a:pt x="14" y="13"/>
                    <a:pt x="16" y="12"/>
                  </a:cubicBezTo>
                  <a:cubicBezTo>
                    <a:pt x="17" y="12"/>
                    <a:pt x="18" y="9"/>
                    <a:pt x="19" y="9"/>
                  </a:cubicBezTo>
                  <a:cubicBezTo>
                    <a:pt x="19" y="9"/>
                    <a:pt x="23" y="9"/>
                    <a:pt x="24" y="8"/>
                  </a:cubicBezTo>
                  <a:cubicBezTo>
                    <a:pt x="25" y="7"/>
                    <a:pt x="27" y="2"/>
                    <a:pt x="28" y="2"/>
                  </a:cubicBezTo>
                  <a:cubicBezTo>
                    <a:pt x="29" y="2"/>
                    <a:pt x="31" y="0"/>
                    <a:pt x="32" y="2"/>
                  </a:cubicBezTo>
                  <a:cubicBezTo>
                    <a:pt x="33" y="2"/>
                    <a:pt x="35" y="5"/>
                    <a:pt x="35" y="6"/>
                  </a:cubicBezTo>
                  <a:cubicBezTo>
                    <a:pt x="35" y="8"/>
                    <a:pt x="35" y="10"/>
                    <a:pt x="35" y="10"/>
                  </a:cubicBezTo>
                  <a:cubicBezTo>
                    <a:pt x="35" y="10"/>
                    <a:pt x="39" y="11"/>
                    <a:pt x="39" y="12"/>
                  </a:cubicBezTo>
                  <a:cubicBezTo>
                    <a:pt x="40" y="13"/>
                    <a:pt x="41" y="15"/>
                    <a:pt x="42" y="15"/>
                  </a:cubicBezTo>
                  <a:cubicBezTo>
                    <a:pt x="43" y="16"/>
                    <a:pt x="46" y="18"/>
                    <a:pt x="46" y="18"/>
                  </a:cubicBezTo>
                  <a:cubicBezTo>
                    <a:pt x="47" y="19"/>
                    <a:pt x="50" y="21"/>
                    <a:pt x="50" y="21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8" y="23"/>
                    <a:pt x="47" y="23"/>
                  </a:cubicBezTo>
                  <a:cubicBezTo>
                    <a:pt x="46" y="23"/>
                    <a:pt x="41" y="24"/>
                    <a:pt x="41" y="24"/>
                  </a:cubicBezTo>
                  <a:cubicBezTo>
                    <a:pt x="39" y="25"/>
                    <a:pt x="34" y="25"/>
                    <a:pt x="33" y="25"/>
                  </a:cubicBezTo>
                  <a:cubicBezTo>
                    <a:pt x="32" y="25"/>
                    <a:pt x="32" y="27"/>
                    <a:pt x="31" y="28"/>
                  </a:cubicBezTo>
                  <a:cubicBezTo>
                    <a:pt x="29" y="28"/>
                    <a:pt x="25" y="27"/>
                    <a:pt x="24" y="27"/>
                  </a:cubicBezTo>
                  <a:cubicBezTo>
                    <a:pt x="22" y="27"/>
                    <a:pt x="20" y="24"/>
                    <a:pt x="19" y="24"/>
                  </a:cubicBezTo>
                  <a:cubicBezTo>
                    <a:pt x="17" y="24"/>
                    <a:pt x="16" y="27"/>
                    <a:pt x="16" y="28"/>
                  </a:cubicBezTo>
                  <a:cubicBezTo>
                    <a:pt x="16" y="28"/>
                    <a:pt x="16" y="29"/>
                    <a:pt x="1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6" y="32"/>
                    <a:pt x="6" y="3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4" name="Freeform 126"/>
            <p:cNvSpPr>
              <a:spLocks/>
            </p:cNvSpPr>
            <p:nvPr/>
          </p:nvSpPr>
          <p:spPr bwMode="auto">
            <a:xfrm>
              <a:off x="5543" y="1645"/>
              <a:ext cx="92" cy="71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8" y="10"/>
                </a:cxn>
                <a:cxn ang="0">
                  <a:pos x="35" y="14"/>
                </a:cxn>
                <a:cxn ang="0">
                  <a:pos x="38" y="15"/>
                </a:cxn>
                <a:cxn ang="0">
                  <a:pos x="37" y="18"/>
                </a:cxn>
                <a:cxn ang="0">
                  <a:pos x="37" y="18"/>
                </a:cxn>
                <a:cxn ang="0">
                  <a:pos x="39" y="22"/>
                </a:cxn>
                <a:cxn ang="0">
                  <a:pos x="37" y="24"/>
                </a:cxn>
                <a:cxn ang="0">
                  <a:pos x="34" y="27"/>
                </a:cxn>
                <a:cxn ang="0">
                  <a:pos x="35" y="30"/>
                </a:cxn>
                <a:cxn ang="0">
                  <a:pos x="33" y="30"/>
                </a:cxn>
                <a:cxn ang="0">
                  <a:pos x="31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1" y="28"/>
                </a:cxn>
                <a:cxn ang="0">
                  <a:pos x="18" y="27"/>
                </a:cxn>
                <a:cxn ang="0">
                  <a:pos x="17" y="25"/>
                </a:cxn>
                <a:cxn ang="0">
                  <a:pos x="14" y="25"/>
                </a:cxn>
                <a:cxn ang="0">
                  <a:pos x="11" y="24"/>
                </a:cxn>
                <a:cxn ang="0">
                  <a:pos x="10" y="25"/>
                </a:cxn>
                <a:cxn ang="0">
                  <a:pos x="8" y="22"/>
                </a:cxn>
                <a:cxn ang="0">
                  <a:pos x="5" y="21"/>
                </a:cxn>
                <a:cxn ang="0">
                  <a:pos x="4" y="20"/>
                </a:cxn>
                <a:cxn ang="0">
                  <a:pos x="4" y="19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8" y="3"/>
                </a:cxn>
              </a:cxnLst>
              <a:rect l="0" t="0" r="r" b="b"/>
              <a:pathLst>
                <a:path w="39" h="30">
                  <a:moveTo>
                    <a:pt x="8" y="3"/>
                  </a:moveTo>
                  <a:cubicBezTo>
                    <a:pt x="9" y="3"/>
                    <a:pt x="15" y="0"/>
                    <a:pt x="16" y="0"/>
                  </a:cubicBezTo>
                  <a:cubicBezTo>
                    <a:pt x="17" y="0"/>
                    <a:pt x="17" y="3"/>
                    <a:pt x="18" y="3"/>
                  </a:cubicBezTo>
                  <a:cubicBezTo>
                    <a:pt x="18" y="3"/>
                    <a:pt x="20" y="2"/>
                    <a:pt x="22" y="1"/>
                  </a:cubicBezTo>
                  <a:cubicBezTo>
                    <a:pt x="22" y="1"/>
                    <a:pt x="22" y="3"/>
                    <a:pt x="22" y="3"/>
                  </a:cubicBezTo>
                  <a:cubicBezTo>
                    <a:pt x="23" y="3"/>
                    <a:pt x="34" y="3"/>
                    <a:pt x="34" y="3"/>
                  </a:cubicBezTo>
                  <a:cubicBezTo>
                    <a:pt x="35" y="3"/>
                    <a:pt x="37" y="3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7"/>
                    <a:pt x="38" y="9"/>
                    <a:pt x="38" y="10"/>
                  </a:cubicBezTo>
                  <a:cubicBezTo>
                    <a:pt x="38" y="11"/>
                    <a:pt x="35" y="13"/>
                    <a:pt x="35" y="14"/>
                  </a:cubicBezTo>
                  <a:cubicBezTo>
                    <a:pt x="35" y="14"/>
                    <a:pt x="37" y="15"/>
                    <a:pt x="38" y="15"/>
                  </a:cubicBezTo>
                  <a:cubicBezTo>
                    <a:pt x="38" y="16"/>
                    <a:pt x="38" y="17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20"/>
                    <a:pt x="39" y="21"/>
                    <a:pt x="39" y="22"/>
                  </a:cubicBezTo>
                  <a:cubicBezTo>
                    <a:pt x="39" y="24"/>
                    <a:pt x="38" y="23"/>
                    <a:pt x="37" y="2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9"/>
                    <a:pt x="35" y="30"/>
                  </a:cubicBezTo>
                  <a:cubicBezTo>
                    <a:pt x="34" y="30"/>
                    <a:pt x="34" y="30"/>
                    <a:pt x="33" y="3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28" y="28"/>
                    <a:pt x="27" y="28"/>
                  </a:cubicBezTo>
                  <a:cubicBezTo>
                    <a:pt x="26" y="28"/>
                    <a:pt x="24" y="29"/>
                    <a:pt x="23" y="29"/>
                  </a:cubicBezTo>
                  <a:cubicBezTo>
                    <a:pt x="22" y="29"/>
                    <a:pt x="21" y="28"/>
                    <a:pt x="21" y="28"/>
                  </a:cubicBezTo>
                  <a:cubicBezTo>
                    <a:pt x="20" y="27"/>
                    <a:pt x="18" y="27"/>
                    <a:pt x="18" y="27"/>
                  </a:cubicBezTo>
                  <a:cubicBezTo>
                    <a:pt x="18" y="27"/>
                    <a:pt x="18" y="25"/>
                    <a:pt x="17" y="25"/>
                  </a:cubicBezTo>
                  <a:cubicBezTo>
                    <a:pt x="17" y="25"/>
                    <a:pt x="15" y="25"/>
                    <a:pt x="14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1" y="24"/>
                    <a:pt x="10" y="25"/>
                    <a:pt x="10" y="25"/>
                  </a:cubicBezTo>
                  <a:cubicBezTo>
                    <a:pt x="9" y="24"/>
                    <a:pt x="9" y="23"/>
                    <a:pt x="8" y="22"/>
                  </a:cubicBezTo>
                  <a:cubicBezTo>
                    <a:pt x="8" y="22"/>
                    <a:pt x="5" y="21"/>
                    <a:pt x="5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2" y="16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10"/>
                    <a:pt x="1" y="8"/>
                    <a:pt x="1" y="8"/>
                  </a:cubicBezTo>
                  <a:cubicBezTo>
                    <a:pt x="1" y="7"/>
                    <a:pt x="1" y="5"/>
                    <a:pt x="1" y="5"/>
                  </a:cubicBezTo>
                  <a:cubicBezTo>
                    <a:pt x="2" y="5"/>
                    <a:pt x="8" y="3"/>
                    <a:pt x="8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5" name="Freeform 127"/>
            <p:cNvSpPr>
              <a:spLocks/>
            </p:cNvSpPr>
            <p:nvPr/>
          </p:nvSpPr>
          <p:spPr bwMode="auto">
            <a:xfrm>
              <a:off x="5557" y="1761"/>
              <a:ext cx="38" cy="31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10" y="1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5" y="7"/>
                </a:cxn>
                <a:cxn ang="0">
                  <a:pos x="14" y="8"/>
                </a:cxn>
                <a:cxn ang="0">
                  <a:pos x="12" y="10"/>
                </a:cxn>
                <a:cxn ang="0">
                  <a:pos x="11" y="13"/>
                </a:cxn>
                <a:cxn ang="0">
                  <a:pos x="7" y="11"/>
                </a:cxn>
                <a:cxn ang="0">
                  <a:pos x="8" y="9"/>
                </a:cxn>
                <a:cxn ang="0">
                  <a:pos x="5" y="7"/>
                </a:cxn>
                <a:cxn ang="0">
                  <a:pos x="1" y="2"/>
                </a:cxn>
              </a:cxnLst>
              <a:rect l="0" t="0" r="r" b="b"/>
              <a:pathLst>
                <a:path w="16" h="13">
                  <a:moveTo>
                    <a:pt x="1" y="2"/>
                  </a:move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5" y="0"/>
                    <a:pt x="10" y="1"/>
                    <a:pt x="10" y="1"/>
                  </a:cubicBezTo>
                  <a:cubicBezTo>
                    <a:pt x="12" y="1"/>
                    <a:pt x="14" y="2"/>
                    <a:pt x="14" y="2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5"/>
                    <a:pt x="16" y="6"/>
                    <a:pt x="15" y="7"/>
                  </a:cubicBezTo>
                  <a:cubicBezTo>
                    <a:pt x="15" y="7"/>
                    <a:pt x="15" y="7"/>
                    <a:pt x="14" y="8"/>
                  </a:cubicBezTo>
                  <a:cubicBezTo>
                    <a:pt x="14" y="9"/>
                    <a:pt x="12" y="10"/>
                    <a:pt x="12" y="10"/>
                  </a:cubicBezTo>
                  <a:cubicBezTo>
                    <a:pt x="12" y="10"/>
                    <a:pt x="12" y="12"/>
                    <a:pt x="11" y="13"/>
                  </a:cubicBezTo>
                  <a:cubicBezTo>
                    <a:pt x="10" y="12"/>
                    <a:pt x="9" y="11"/>
                    <a:pt x="7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6" y="7"/>
                    <a:pt x="5" y="7"/>
                  </a:cubicBezTo>
                  <a:cubicBezTo>
                    <a:pt x="4" y="6"/>
                    <a:pt x="1" y="2"/>
                    <a:pt x="1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6" name="Freeform 128"/>
            <p:cNvSpPr>
              <a:spLocks/>
            </p:cNvSpPr>
            <p:nvPr/>
          </p:nvSpPr>
          <p:spPr bwMode="auto">
            <a:xfrm>
              <a:off x="5524" y="1693"/>
              <a:ext cx="64" cy="2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6" y="2"/>
                </a:cxn>
                <a:cxn ang="0">
                  <a:pos x="18" y="5"/>
                </a:cxn>
                <a:cxn ang="0">
                  <a:pos x="19" y="4"/>
                </a:cxn>
                <a:cxn ang="0">
                  <a:pos x="23" y="5"/>
                </a:cxn>
                <a:cxn ang="0">
                  <a:pos x="26" y="5"/>
                </a:cxn>
                <a:cxn ang="0">
                  <a:pos x="27" y="7"/>
                </a:cxn>
                <a:cxn ang="0">
                  <a:pos x="25" y="8"/>
                </a:cxn>
                <a:cxn ang="0">
                  <a:pos x="23" y="11"/>
                </a:cxn>
                <a:cxn ang="0">
                  <a:pos x="19" y="11"/>
                </a:cxn>
                <a:cxn ang="0">
                  <a:pos x="19" y="12"/>
                </a:cxn>
                <a:cxn ang="0">
                  <a:pos x="15" y="11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0" y="4"/>
                </a:cxn>
              </a:cxnLst>
              <a:rect l="0" t="0" r="r" b="b"/>
              <a:pathLst>
                <a:path w="27" h="12">
                  <a:moveTo>
                    <a:pt x="0" y="4"/>
                  </a:moveTo>
                  <a:cubicBezTo>
                    <a:pt x="0" y="4"/>
                    <a:pt x="9" y="1"/>
                    <a:pt x="10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6" y="2"/>
                    <a:pt x="16" y="2"/>
                  </a:cubicBezTo>
                  <a:cubicBezTo>
                    <a:pt x="17" y="3"/>
                    <a:pt x="17" y="4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2" y="4"/>
                    <a:pt x="23" y="5"/>
                  </a:cubicBezTo>
                  <a:cubicBezTo>
                    <a:pt x="23" y="5"/>
                    <a:pt x="25" y="5"/>
                    <a:pt x="26" y="5"/>
                  </a:cubicBezTo>
                  <a:cubicBezTo>
                    <a:pt x="26" y="5"/>
                    <a:pt x="27" y="7"/>
                    <a:pt x="27" y="7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9"/>
                    <a:pt x="24" y="10"/>
                    <a:pt x="23" y="11"/>
                  </a:cubicBezTo>
                  <a:cubicBezTo>
                    <a:pt x="23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6" y="11"/>
                    <a:pt x="15" y="11"/>
                  </a:cubicBezTo>
                  <a:cubicBezTo>
                    <a:pt x="15" y="11"/>
                    <a:pt x="13" y="10"/>
                    <a:pt x="12" y="10"/>
                  </a:cubicBezTo>
                  <a:cubicBezTo>
                    <a:pt x="12" y="10"/>
                    <a:pt x="11" y="12"/>
                    <a:pt x="10" y="12"/>
                  </a:cubicBezTo>
                  <a:cubicBezTo>
                    <a:pt x="9" y="12"/>
                    <a:pt x="7" y="12"/>
                    <a:pt x="7" y="12"/>
                  </a:cubicBezTo>
                  <a:cubicBezTo>
                    <a:pt x="8" y="11"/>
                    <a:pt x="0" y="5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7" name="Freeform 129"/>
            <p:cNvSpPr>
              <a:spLocks/>
            </p:cNvSpPr>
            <p:nvPr/>
          </p:nvSpPr>
          <p:spPr bwMode="auto">
            <a:xfrm>
              <a:off x="5579" y="1603"/>
              <a:ext cx="14" cy="1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4" y="6"/>
                </a:cxn>
                <a:cxn ang="0">
                  <a:pos x="1" y="7"/>
                </a:cxn>
                <a:cxn ang="0">
                  <a:pos x="1" y="3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1" y="2"/>
                    <a:pt x="5" y="0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3" y="6"/>
                    <a:pt x="1" y="7"/>
                    <a:pt x="1" y="7"/>
                  </a:cubicBezTo>
                  <a:cubicBezTo>
                    <a:pt x="0" y="6"/>
                    <a:pt x="1" y="4"/>
                    <a:pt x="1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8" name="Freeform 130"/>
            <p:cNvSpPr>
              <a:spLocks/>
            </p:cNvSpPr>
            <p:nvPr/>
          </p:nvSpPr>
          <p:spPr bwMode="auto">
            <a:xfrm>
              <a:off x="5517" y="1442"/>
              <a:ext cx="116" cy="196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" y="63"/>
                </a:cxn>
                <a:cxn ang="0">
                  <a:pos x="3" y="58"/>
                </a:cxn>
                <a:cxn ang="0">
                  <a:pos x="5" y="56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4" y="46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0" y="34"/>
                </a:cxn>
                <a:cxn ang="0">
                  <a:pos x="11" y="31"/>
                </a:cxn>
                <a:cxn ang="0">
                  <a:pos x="9" y="29"/>
                </a:cxn>
                <a:cxn ang="0">
                  <a:pos x="13" y="25"/>
                </a:cxn>
                <a:cxn ang="0">
                  <a:pos x="13" y="21"/>
                </a:cxn>
                <a:cxn ang="0">
                  <a:pos x="17" y="19"/>
                </a:cxn>
                <a:cxn ang="0">
                  <a:pos x="20" y="14"/>
                </a:cxn>
                <a:cxn ang="0">
                  <a:pos x="20" y="12"/>
                </a:cxn>
                <a:cxn ang="0">
                  <a:pos x="23" y="8"/>
                </a:cxn>
                <a:cxn ang="0">
                  <a:pos x="26" y="9"/>
                </a:cxn>
                <a:cxn ang="0">
                  <a:pos x="27" y="5"/>
                </a:cxn>
                <a:cxn ang="0">
                  <a:pos x="34" y="5"/>
                </a:cxn>
                <a:cxn ang="0">
                  <a:pos x="35" y="1"/>
                </a:cxn>
                <a:cxn ang="0">
                  <a:pos x="36" y="0"/>
                </a:cxn>
                <a:cxn ang="0">
                  <a:pos x="40" y="5"/>
                </a:cxn>
                <a:cxn ang="0">
                  <a:pos x="47" y="8"/>
                </a:cxn>
                <a:cxn ang="0">
                  <a:pos x="48" y="13"/>
                </a:cxn>
                <a:cxn ang="0">
                  <a:pos x="49" y="18"/>
                </a:cxn>
                <a:cxn ang="0">
                  <a:pos x="49" y="22"/>
                </a:cxn>
                <a:cxn ang="0">
                  <a:pos x="43" y="24"/>
                </a:cxn>
                <a:cxn ang="0">
                  <a:pos x="40" y="26"/>
                </a:cxn>
                <a:cxn ang="0">
                  <a:pos x="38" y="28"/>
                </a:cxn>
                <a:cxn ang="0">
                  <a:pos x="40" y="31"/>
                </a:cxn>
                <a:cxn ang="0">
                  <a:pos x="36" y="34"/>
                </a:cxn>
                <a:cxn ang="0">
                  <a:pos x="28" y="39"/>
                </a:cxn>
                <a:cxn ang="0">
                  <a:pos x="24" y="46"/>
                </a:cxn>
                <a:cxn ang="0">
                  <a:pos x="23" y="53"/>
                </a:cxn>
                <a:cxn ang="0">
                  <a:pos x="27" y="55"/>
                </a:cxn>
                <a:cxn ang="0">
                  <a:pos x="31" y="58"/>
                </a:cxn>
                <a:cxn ang="0">
                  <a:pos x="29" y="61"/>
                </a:cxn>
                <a:cxn ang="0">
                  <a:pos x="26" y="64"/>
                </a:cxn>
                <a:cxn ang="0">
                  <a:pos x="22" y="65"/>
                </a:cxn>
                <a:cxn ang="0">
                  <a:pos x="21" y="70"/>
                </a:cxn>
                <a:cxn ang="0">
                  <a:pos x="18" y="78"/>
                </a:cxn>
                <a:cxn ang="0">
                  <a:pos x="17" y="79"/>
                </a:cxn>
                <a:cxn ang="0">
                  <a:pos x="13" y="79"/>
                </a:cxn>
                <a:cxn ang="0">
                  <a:pos x="12" y="82"/>
                </a:cxn>
                <a:cxn ang="0">
                  <a:pos x="8" y="82"/>
                </a:cxn>
                <a:cxn ang="0">
                  <a:pos x="6" y="78"/>
                </a:cxn>
                <a:cxn ang="0">
                  <a:pos x="7" y="76"/>
                </a:cxn>
                <a:cxn ang="0">
                  <a:pos x="4" y="72"/>
                </a:cxn>
                <a:cxn ang="0">
                  <a:pos x="0" y="65"/>
                </a:cxn>
                <a:cxn ang="0">
                  <a:pos x="0" y="64"/>
                </a:cxn>
              </a:cxnLst>
              <a:rect l="0" t="0" r="r" b="b"/>
              <a:pathLst>
                <a:path w="49" h="83">
                  <a:moveTo>
                    <a:pt x="0" y="64"/>
                  </a:moveTo>
                  <a:cubicBezTo>
                    <a:pt x="0" y="64"/>
                    <a:pt x="1" y="64"/>
                    <a:pt x="2" y="63"/>
                  </a:cubicBezTo>
                  <a:cubicBezTo>
                    <a:pt x="4" y="61"/>
                    <a:pt x="2" y="59"/>
                    <a:pt x="3" y="58"/>
                  </a:cubicBezTo>
                  <a:cubicBezTo>
                    <a:pt x="4" y="58"/>
                    <a:pt x="5" y="57"/>
                    <a:pt x="5" y="56"/>
                  </a:cubicBezTo>
                  <a:cubicBezTo>
                    <a:pt x="5" y="55"/>
                    <a:pt x="4" y="53"/>
                    <a:pt x="4" y="52"/>
                  </a:cubicBezTo>
                  <a:cubicBezTo>
                    <a:pt x="4" y="52"/>
                    <a:pt x="7" y="51"/>
                    <a:pt x="6" y="50"/>
                  </a:cubicBezTo>
                  <a:cubicBezTo>
                    <a:pt x="6" y="49"/>
                    <a:pt x="3" y="47"/>
                    <a:pt x="4" y="46"/>
                  </a:cubicBezTo>
                  <a:cubicBezTo>
                    <a:pt x="4" y="44"/>
                    <a:pt x="3" y="38"/>
                    <a:pt x="4" y="37"/>
                  </a:cubicBezTo>
                  <a:cubicBezTo>
                    <a:pt x="5" y="36"/>
                    <a:pt x="6" y="34"/>
                    <a:pt x="7" y="34"/>
                  </a:cubicBezTo>
                  <a:cubicBezTo>
                    <a:pt x="7" y="34"/>
                    <a:pt x="10" y="34"/>
                    <a:pt x="10" y="34"/>
                  </a:cubicBezTo>
                  <a:cubicBezTo>
                    <a:pt x="11" y="34"/>
                    <a:pt x="11" y="32"/>
                    <a:pt x="11" y="31"/>
                  </a:cubicBezTo>
                  <a:cubicBezTo>
                    <a:pt x="11" y="30"/>
                    <a:pt x="9" y="29"/>
                    <a:pt x="9" y="29"/>
                  </a:cubicBezTo>
                  <a:cubicBezTo>
                    <a:pt x="10" y="29"/>
                    <a:pt x="12" y="26"/>
                    <a:pt x="13" y="25"/>
                  </a:cubicBezTo>
                  <a:cubicBezTo>
                    <a:pt x="13" y="24"/>
                    <a:pt x="13" y="21"/>
                    <a:pt x="13" y="21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2"/>
                    <a:pt x="20" y="12"/>
                  </a:cubicBezTo>
                  <a:cubicBezTo>
                    <a:pt x="20" y="12"/>
                    <a:pt x="23" y="8"/>
                    <a:pt x="23" y="8"/>
                  </a:cubicBezTo>
                  <a:cubicBezTo>
                    <a:pt x="23" y="8"/>
                    <a:pt x="26" y="9"/>
                    <a:pt x="26" y="9"/>
                  </a:cubicBezTo>
                  <a:cubicBezTo>
                    <a:pt x="26" y="8"/>
                    <a:pt x="27" y="5"/>
                    <a:pt x="27" y="5"/>
                  </a:cubicBezTo>
                  <a:cubicBezTo>
                    <a:pt x="28" y="5"/>
                    <a:pt x="33" y="5"/>
                    <a:pt x="34" y="5"/>
                  </a:cubicBezTo>
                  <a:cubicBezTo>
                    <a:pt x="35" y="5"/>
                    <a:pt x="35" y="1"/>
                    <a:pt x="35" y="1"/>
                  </a:cubicBezTo>
                  <a:cubicBezTo>
                    <a:pt x="35" y="1"/>
                    <a:pt x="36" y="1"/>
                    <a:pt x="36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6"/>
                    <a:pt x="45" y="7"/>
                    <a:pt x="47" y="8"/>
                  </a:cubicBezTo>
                  <a:cubicBezTo>
                    <a:pt x="48" y="9"/>
                    <a:pt x="47" y="12"/>
                    <a:pt x="48" y="13"/>
                  </a:cubicBezTo>
                  <a:cubicBezTo>
                    <a:pt x="49" y="14"/>
                    <a:pt x="49" y="17"/>
                    <a:pt x="49" y="18"/>
                  </a:cubicBezTo>
                  <a:cubicBezTo>
                    <a:pt x="49" y="19"/>
                    <a:pt x="49" y="22"/>
                    <a:pt x="49" y="22"/>
                  </a:cubicBezTo>
                  <a:cubicBezTo>
                    <a:pt x="47" y="22"/>
                    <a:pt x="43" y="23"/>
                    <a:pt x="43" y="24"/>
                  </a:cubicBezTo>
                  <a:cubicBezTo>
                    <a:pt x="43" y="24"/>
                    <a:pt x="41" y="25"/>
                    <a:pt x="40" y="26"/>
                  </a:cubicBezTo>
                  <a:cubicBezTo>
                    <a:pt x="40" y="26"/>
                    <a:pt x="38" y="28"/>
                    <a:pt x="38" y="28"/>
                  </a:cubicBezTo>
                  <a:cubicBezTo>
                    <a:pt x="38" y="29"/>
                    <a:pt x="41" y="31"/>
                    <a:pt x="40" y="31"/>
                  </a:cubicBezTo>
                  <a:cubicBezTo>
                    <a:pt x="39" y="31"/>
                    <a:pt x="37" y="34"/>
                    <a:pt x="36" y="34"/>
                  </a:cubicBezTo>
                  <a:cubicBezTo>
                    <a:pt x="35" y="35"/>
                    <a:pt x="29" y="38"/>
                    <a:pt x="28" y="39"/>
                  </a:cubicBezTo>
                  <a:cubicBezTo>
                    <a:pt x="27" y="40"/>
                    <a:pt x="24" y="44"/>
                    <a:pt x="24" y="46"/>
                  </a:cubicBezTo>
                  <a:cubicBezTo>
                    <a:pt x="23" y="47"/>
                    <a:pt x="23" y="52"/>
                    <a:pt x="23" y="53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28" y="55"/>
                    <a:pt x="30" y="58"/>
                    <a:pt x="31" y="58"/>
                  </a:cubicBezTo>
                  <a:cubicBezTo>
                    <a:pt x="31" y="59"/>
                    <a:pt x="30" y="61"/>
                    <a:pt x="29" y="61"/>
                  </a:cubicBezTo>
                  <a:cubicBezTo>
                    <a:pt x="28" y="61"/>
                    <a:pt x="27" y="64"/>
                    <a:pt x="26" y="64"/>
                  </a:cubicBezTo>
                  <a:cubicBezTo>
                    <a:pt x="25" y="64"/>
                    <a:pt x="22" y="65"/>
                    <a:pt x="22" y="65"/>
                  </a:cubicBezTo>
                  <a:cubicBezTo>
                    <a:pt x="21" y="66"/>
                    <a:pt x="22" y="69"/>
                    <a:pt x="21" y="70"/>
                  </a:cubicBezTo>
                  <a:cubicBezTo>
                    <a:pt x="21" y="72"/>
                    <a:pt x="19" y="77"/>
                    <a:pt x="18" y="78"/>
                  </a:cubicBezTo>
                  <a:cubicBezTo>
                    <a:pt x="18" y="79"/>
                    <a:pt x="18" y="79"/>
                    <a:pt x="17" y="79"/>
                  </a:cubicBezTo>
                  <a:cubicBezTo>
                    <a:pt x="17" y="80"/>
                    <a:pt x="14" y="79"/>
                    <a:pt x="13" y="79"/>
                  </a:cubicBezTo>
                  <a:cubicBezTo>
                    <a:pt x="11" y="80"/>
                    <a:pt x="12" y="82"/>
                    <a:pt x="12" y="82"/>
                  </a:cubicBezTo>
                  <a:cubicBezTo>
                    <a:pt x="12" y="82"/>
                    <a:pt x="8" y="83"/>
                    <a:pt x="8" y="82"/>
                  </a:cubicBezTo>
                  <a:cubicBezTo>
                    <a:pt x="7" y="81"/>
                    <a:pt x="6" y="79"/>
                    <a:pt x="6" y="78"/>
                  </a:cubicBezTo>
                  <a:cubicBezTo>
                    <a:pt x="7" y="77"/>
                    <a:pt x="8" y="76"/>
                    <a:pt x="7" y="76"/>
                  </a:cubicBezTo>
                  <a:cubicBezTo>
                    <a:pt x="6" y="75"/>
                    <a:pt x="4" y="73"/>
                    <a:pt x="4" y="72"/>
                  </a:cubicBezTo>
                  <a:cubicBezTo>
                    <a:pt x="3" y="71"/>
                    <a:pt x="0" y="66"/>
                    <a:pt x="0" y="65"/>
                  </a:cubicBezTo>
                  <a:cubicBezTo>
                    <a:pt x="0" y="65"/>
                    <a:pt x="0" y="65"/>
                    <a:pt x="0" y="6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19" name="Freeform 131"/>
            <p:cNvSpPr>
              <a:spLocks/>
            </p:cNvSpPr>
            <p:nvPr/>
          </p:nvSpPr>
          <p:spPr bwMode="auto">
            <a:xfrm>
              <a:off x="5579" y="1603"/>
              <a:ext cx="14" cy="1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6" y="1"/>
                </a:cxn>
                <a:cxn ang="0">
                  <a:pos x="5" y="3"/>
                </a:cxn>
                <a:cxn ang="0">
                  <a:pos x="4" y="6"/>
                </a:cxn>
                <a:cxn ang="0">
                  <a:pos x="1" y="7"/>
                </a:cxn>
                <a:cxn ang="0">
                  <a:pos x="1" y="3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1" y="2"/>
                    <a:pt x="5" y="0"/>
                    <a:pt x="6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3" y="6"/>
                    <a:pt x="1" y="7"/>
                    <a:pt x="1" y="7"/>
                  </a:cubicBezTo>
                  <a:cubicBezTo>
                    <a:pt x="0" y="6"/>
                    <a:pt x="1" y="4"/>
                    <a:pt x="1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0" name="Freeform 132"/>
            <p:cNvSpPr>
              <a:spLocks/>
            </p:cNvSpPr>
            <p:nvPr/>
          </p:nvSpPr>
          <p:spPr bwMode="auto">
            <a:xfrm>
              <a:off x="5541" y="1745"/>
              <a:ext cx="49" cy="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6" y="6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8" y="4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21" y="7"/>
                </a:cxn>
                <a:cxn ang="0">
                  <a:pos x="21" y="9"/>
                </a:cxn>
                <a:cxn ang="0">
                  <a:pos x="18" y="8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12" y="14"/>
                </a:cxn>
                <a:cxn ang="0">
                  <a:pos x="15" y="16"/>
                </a:cxn>
                <a:cxn ang="0">
                  <a:pos x="14" y="18"/>
                </a:cxn>
                <a:cxn ang="0">
                  <a:pos x="11" y="16"/>
                </a:cxn>
                <a:cxn ang="0">
                  <a:pos x="6" y="13"/>
                </a:cxn>
                <a:cxn ang="0">
                  <a:pos x="2" y="10"/>
                </a:cxn>
                <a:cxn ang="0">
                  <a:pos x="0" y="7"/>
                </a:cxn>
              </a:cxnLst>
              <a:rect l="0" t="0" r="r" b="b"/>
              <a:pathLst>
                <a:path w="21" h="18">
                  <a:moveTo>
                    <a:pt x="0" y="7"/>
                  </a:moveTo>
                  <a:cubicBezTo>
                    <a:pt x="0" y="7"/>
                    <a:pt x="0" y="6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3" y="3"/>
                    <a:pt x="14" y="3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9" y="4"/>
                    <a:pt x="19" y="4"/>
                    <a:pt x="20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21" y="9"/>
                    <a:pt x="19" y="8"/>
                    <a:pt x="18" y="8"/>
                  </a:cubicBezTo>
                  <a:cubicBezTo>
                    <a:pt x="17" y="8"/>
                    <a:pt x="12" y="7"/>
                    <a:pt x="11" y="7"/>
                  </a:cubicBezTo>
                  <a:cubicBezTo>
                    <a:pt x="11" y="7"/>
                    <a:pt x="9" y="7"/>
                    <a:pt x="8" y="7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9"/>
                    <a:pt x="11" y="13"/>
                    <a:pt x="12" y="14"/>
                  </a:cubicBezTo>
                  <a:cubicBezTo>
                    <a:pt x="13" y="14"/>
                    <a:pt x="15" y="16"/>
                    <a:pt x="15" y="1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7"/>
                    <a:pt x="12" y="17"/>
                    <a:pt x="11" y="16"/>
                  </a:cubicBezTo>
                  <a:cubicBezTo>
                    <a:pt x="9" y="16"/>
                    <a:pt x="7" y="14"/>
                    <a:pt x="6" y="13"/>
                  </a:cubicBezTo>
                  <a:cubicBezTo>
                    <a:pt x="5" y="12"/>
                    <a:pt x="3" y="10"/>
                    <a:pt x="2" y="10"/>
                  </a:cubicBezTo>
                  <a:cubicBezTo>
                    <a:pt x="2" y="9"/>
                    <a:pt x="0" y="8"/>
                    <a:pt x="0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1" name="Freeform 133"/>
            <p:cNvSpPr>
              <a:spLocks/>
            </p:cNvSpPr>
            <p:nvPr/>
          </p:nvSpPr>
          <p:spPr bwMode="auto">
            <a:xfrm>
              <a:off x="5538" y="1986"/>
              <a:ext cx="95" cy="151"/>
            </a:xfrm>
            <a:custGeom>
              <a:avLst/>
              <a:gdLst/>
              <a:ahLst/>
              <a:cxnLst>
                <a:cxn ang="0">
                  <a:pos x="7" y="61"/>
                </a:cxn>
                <a:cxn ang="0">
                  <a:pos x="2" y="55"/>
                </a:cxn>
                <a:cxn ang="0">
                  <a:pos x="3" y="54"/>
                </a:cxn>
                <a:cxn ang="0">
                  <a:pos x="8" y="54"/>
                </a:cxn>
                <a:cxn ang="0">
                  <a:pos x="7" y="46"/>
                </a:cxn>
                <a:cxn ang="0">
                  <a:pos x="5" y="43"/>
                </a:cxn>
                <a:cxn ang="0">
                  <a:pos x="3" y="41"/>
                </a:cxn>
                <a:cxn ang="0">
                  <a:pos x="1" y="42"/>
                </a:cxn>
                <a:cxn ang="0">
                  <a:pos x="0" y="39"/>
                </a:cxn>
                <a:cxn ang="0">
                  <a:pos x="0" y="36"/>
                </a:cxn>
                <a:cxn ang="0">
                  <a:pos x="7" y="27"/>
                </a:cxn>
                <a:cxn ang="0">
                  <a:pos x="8" y="16"/>
                </a:cxn>
                <a:cxn ang="0">
                  <a:pos x="10" y="13"/>
                </a:cxn>
                <a:cxn ang="0">
                  <a:pos x="6" y="9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40" y="16"/>
                </a:cxn>
                <a:cxn ang="0">
                  <a:pos x="40" y="31"/>
                </a:cxn>
                <a:cxn ang="0">
                  <a:pos x="36" y="32"/>
                </a:cxn>
                <a:cxn ang="0">
                  <a:pos x="34" y="38"/>
                </a:cxn>
                <a:cxn ang="0">
                  <a:pos x="32" y="42"/>
                </a:cxn>
                <a:cxn ang="0">
                  <a:pos x="34" y="44"/>
                </a:cxn>
                <a:cxn ang="0">
                  <a:pos x="37" y="47"/>
                </a:cxn>
                <a:cxn ang="0">
                  <a:pos x="36" y="50"/>
                </a:cxn>
                <a:cxn ang="0">
                  <a:pos x="32" y="51"/>
                </a:cxn>
                <a:cxn ang="0">
                  <a:pos x="27" y="56"/>
                </a:cxn>
                <a:cxn ang="0">
                  <a:pos x="22" y="57"/>
                </a:cxn>
                <a:cxn ang="0">
                  <a:pos x="20" y="61"/>
                </a:cxn>
                <a:cxn ang="0">
                  <a:pos x="11" y="63"/>
                </a:cxn>
                <a:cxn ang="0">
                  <a:pos x="7" y="63"/>
                </a:cxn>
                <a:cxn ang="0">
                  <a:pos x="7" y="61"/>
                </a:cxn>
              </a:cxnLst>
              <a:rect l="0" t="0" r="r" b="b"/>
              <a:pathLst>
                <a:path w="40" h="64">
                  <a:moveTo>
                    <a:pt x="7" y="61"/>
                  </a:moveTo>
                  <a:cubicBezTo>
                    <a:pt x="6" y="59"/>
                    <a:pt x="2" y="55"/>
                    <a:pt x="2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8" y="55"/>
                    <a:pt x="8" y="54"/>
                  </a:cubicBezTo>
                  <a:cubicBezTo>
                    <a:pt x="8" y="53"/>
                    <a:pt x="6" y="48"/>
                    <a:pt x="7" y="46"/>
                  </a:cubicBezTo>
                  <a:cubicBezTo>
                    <a:pt x="7" y="44"/>
                    <a:pt x="6" y="44"/>
                    <a:pt x="5" y="43"/>
                  </a:cubicBezTo>
                  <a:cubicBezTo>
                    <a:pt x="4" y="42"/>
                    <a:pt x="4" y="41"/>
                    <a:pt x="3" y="41"/>
                  </a:cubicBezTo>
                  <a:cubicBezTo>
                    <a:pt x="3" y="41"/>
                    <a:pt x="1" y="42"/>
                    <a:pt x="1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7"/>
                    <a:pt x="0" y="36"/>
                  </a:cubicBezTo>
                  <a:cubicBezTo>
                    <a:pt x="0" y="36"/>
                    <a:pt x="7" y="27"/>
                    <a:pt x="7" y="27"/>
                  </a:cubicBezTo>
                  <a:cubicBezTo>
                    <a:pt x="8" y="26"/>
                    <a:pt x="8" y="17"/>
                    <a:pt x="8" y="16"/>
                  </a:cubicBezTo>
                  <a:cubicBezTo>
                    <a:pt x="9" y="15"/>
                    <a:pt x="10" y="13"/>
                    <a:pt x="10" y="1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7" y="32"/>
                    <a:pt x="36" y="32"/>
                  </a:cubicBezTo>
                  <a:cubicBezTo>
                    <a:pt x="35" y="33"/>
                    <a:pt x="35" y="37"/>
                    <a:pt x="34" y="38"/>
                  </a:cubicBezTo>
                  <a:cubicBezTo>
                    <a:pt x="34" y="40"/>
                    <a:pt x="33" y="41"/>
                    <a:pt x="32" y="42"/>
                  </a:cubicBezTo>
                  <a:cubicBezTo>
                    <a:pt x="32" y="44"/>
                    <a:pt x="34" y="43"/>
                    <a:pt x="34" y="44"/>
                  </a:cubicBezTo>
                  <a:cubicBezTo>
                    <a:pt x="34" y="45"/>
                    <a:pt x="36" y="46"/>
                    <a:pt x="37" y="47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5" y="49"/>
                    <a:pt x="33" y="50"/>
                    <a:pt x="32" y="51"/>
                  </a:cubicBezTo>
                  <a:cubicBezTo>
                    <a:pt x="31" y="51"/>
                    <a:pt x="29" y="55"/>
                    <a:pt x="27" y="56"/>
                  </a:cubicBezTo>
                  <a:cubicBezTo>
                    <a:pt x="26" y="57"/>
                    <a:pt x="23" y="57"/>
                    <a:pt x="22" y="57"/>
                  </a:cubicBezTo>
                  <a:cubicBezTo>
                    <a:pt x="22" y="58"/>
                    <a:pt x="21" y="61"/>
                    <a:pt x="20" y="61"/>
                  </a:cubicBezTo>
                  <a:cubicBezTo>
                    <a:pt x="18" y="61"/>
                    <a:pt x="12" y="63"/>
                    <a:pt x="11" y="63"/>
                  </a:cubicBezTo>
                  <a:cubicBezTo>
                    <a:pt x="9" y="64"/>
                    <a:pt x="7" y="63"/>
                    <a:pt x="7" y="63"/>
                  </a:cubicBezTo>
                  <a:cubicBezTo>
                    <a:pt x="8" y="63"/>
                    <a:pt x="8" y="62"/>
                    <a:pt x="7" y="6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2" name="Freeform 134"/>
            <p:cNvSpPr>
              <a:spLocks/>
            </p:cNvSpPr>
            <p:nvPr/>
          </p:nvSpPr>
          <p:spPr bwMode="auto">
            <a:xfrm>
              <a:off x="5538" y="1740"/>
              <a:ext cx="29" cy="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8" y="5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0" y="6"/>
                </a:cxn>
              </a:cxnLst>
              <a:rect l="0" t="0" r="r" b="b"/>
              <a:pathLst>
                <a:path w="12" h="8">
                  <a:moveTo>
                    <a:pt x="0" y="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3"/>
                    <a:pt x="4" y="3"/>
                  </a:cubicBezTo>
                  <a:cubicBezTo>
                    <a:pt x="4" y="3"/>
                    <a:pt x="6" y="1"/>
                    <a:pt x="7" y="1"/>
                  </a:cubicBezTo>
                  <a:cubicBezTo>
                    <a:pt x="8" y="1"/>
                    <a:pt x="10" y="1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8" y="4"/>
                    <a:pt x="8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8"/>
                    <a:pt x="5" y="7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3" name="Freeform 135"/>
            <p:cNvSpPr>
              <a:spLocks/>
            </p:cNvSpPr>
            <p:nvPr/>
          </p:nvSpPr>
          <p:spPr bwMode="auto">
            <a:xfrm>
              <a:off x="5524" y="2156"/>
              <a:ext cx="177" cy="17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" y="38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9"/>
                </a:cxn>
                <a:cxn ang="0">
                  <a:pos x="16" y="32"/>
                </a:cxn>
                <a:cxn ang="0">
                  <a:pos x="19" y="25"/>
                </a:cxn>
                <a:cxn ang="0">
                  <a:pos x="23" y="20"/>
                </a:cxn>
                <a:cxn ang="0">
                  <a:pos x="24" y="12"/>
                </a:cxn>
                <a:cxn ang="0">
                  <a:pos x="26" y="7"/>
                </a:cxn>
                <a:cxn ang="0">
                  <a:pos x="26" y="5"/>
                </a:cxn>
                <a:cxn ang="0">
                  <a:pos x="29" y="1"/>
                </a:cxn>
                <a:cxn ang="0">
                  <a:pos x="34" y="3"/>
                </a:cxn>
                <a:cxn ang="0">
                  <a:pos x="41" y="5"/>
                </a:cxn>
                <a:cxn ang="0">
                  <a:pos x="43" y="2"/>
                </a:cxn>
                <a:cxn ang="0">
                  <a:pos x="50" y="1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5" y="4"/>
                </a:cxn>
                <a:cxn ang="0">
                  <a:pos x="68" y="3"/>
                </a:cxn>
                <a:cxn ang="0">
                  <a:pos x="70" y="5"/>
                </a:cxn>
                <a:cxn ang="0">
                  <a:pos x="74" y="7"/>
                </a:cxn>
                <a:cxn ang="0">
                  <a:pos x="73" y="11"/>
                </a:cxn>
                <a:cxn ang="0">
                  <a:pos x="75" y="13"/>
                </a:cxn>
                <a:cxn ang="0">
                  <a:pos x="72" y="17"/>
                </a:cxn>
                <a:cxn ang="0">
                  <a:pos x="69" y="21"/>
                </a:cxn>
                <a:cxn ang="0">
                  <a:pos x="67" y="26"/>
                </a:cxn>
                <a:cxn ang="0">
                  <a:pos x="65" y="30"/>
                </a:cxn>
                <a:cxn ang="0">
                  <a:pos x="66" y="32"/>
                </a:cxn>
                <a:cxn ang="0">
                  <a:pos x="66" y="35"/>
                </a:cxn>
                <a:cxn ang="0">
                  <a:pos x="67" y="38"/>
                </a:cxn>
                <a:cxn ang="0">
                  <a:pos x="68" y="44"/>
                </a:cxn>
                <a:cxn ang="0">
                  <a:pos x="71" y="48"/>
                </a:cxn>
                <a:cxn ang="0">
                  <a:pos x="73" y="52"/>
                </a:cxn>
                <a:cxn ang="0">
                  <a:pos x="66" y="53"/>
                </a:cxn>
                <a:cxn ang="0">
                  <a:pos x="64" y="57"/>
                </a:cxn>
                <a:cxn ang="0">
                  <a:pos x="65" y="65"/>
                </a:cxn>
                <a:cxn ang="0">
                  <a:pos x="69" y="68"/>
                </a:cxn>
                <a:cxn ang="0">
                  <a:pos x="68" y="73"/>
                </a:cxn>
                <a:cxn ang="0">
                  <a:pos x="68" y="73"/>
                </a:cxn>
                <a:cxn ang="0">
                  <a:pos x="64" y="70"/>
                </a:cxn>
                <a:cxn ang="0">
                  <a:pos x="59" y="65"/>
                </a:cxn>
                <a:cxn ang="0">
                  <a:pos x="56" y="67"/>
                </a:cxn>
                <a:cxn ang="0">
                  <a:pos x="52" y="64"/>
                </a:cxn>
                <a:cxn ang="0">
                  <a:pos x="46" y="63"/>
                </a:cxn>
                <a:cxn ang="0">
                  <a:pos x="41" y="63"/>
                </a:cxn>
                <a:cxn ang="0">
                  <a:pos x="39" y="57"/>
                </a:cxn>
                <a:cxn ang="0">
                  <a:pos x="38" y="49"/>
                </a:cxn>
                <a:cxn ang="0">
                  <a:pos x="29" y="47"/>
                </a:cxn>
                <a:cxn ang="0">
                  <a:pos x="28" y="51"/>
                </a:cxn>
                <a:cxn ang="0">
                  <a:pos x="21" y="52"/>
                </a:cxn>
                <a:cxn ang="0">
                  <a:pos x="17" y="44"/>
                </a:cxn>
                <a:cxn ang="0">
                  <a:pos x="6" y="43"/>
                </a:cxn>
                <a:cxn ang="0">
                  <a:pos x="2" y="45"/>
                </a:cxn>
                <a:cxn ang="0">
                  <a:pos x="2" y="45"/>
                </a:cxn>
                <a:cxn ang="0">
                  <a:pos x="0" y="39"/>
                </a:cxn>
              </a:cxnLst>
              <a:rect l="0" t="0" r="r" b="b"/>
              <a:pathLst>
                <a:path w="75" h="73">
                  <a:moveTo>
                    <a:pt x="0" y="39"/>
                  </a:moveTo>
                  <a:cubicBezTo>
                    <a:pt x="0" y="39"/>
                    <a:pt x="2" y="38"/>
                    <a:pt x="3" y="38"/>
                  </a:cubicBezTo>
                  <a:cubicBezTo>
                    <a:pt x="4" y="38"/>
                    <a:pt x="5" y="39"/>
                    <a:pt x="7" y="39"/>
                  </a:cubicBezTo>
                  <a:cubicBezTo>
                    <a:pt x="8" y="38"/>
                    <a:pt x="9" y="38"/>
                    <a:pt x="9" y="37"/>
                  </a:cubicBezTo>
                  <a:cubicBezTo>
                    <a:pt x="10" y="37"/>
                    <a:pt x="11" y="40"/>
                    <a:pt x="12" y="39"/>
                  </a:cubicBezTo>
                  <a:cubicBezTo>
                    <a:pt x="13" y="38"/>
                    <a:pt x="16" y="35"/>
                    <a:pt x="16" y="32"/>
                  </a:cubicBezTo>
                  <a:cubicBezTo>
                    <a:pt x="16" y="30"/>
                    <a:pt x="17" y="26"/>
                    <a:pt x="19" y="25"/>
                  </a:cubicBezTo>
                  <a:cubicBezTo>
                    <a:pt x="21" y="24"/>
                    <a:pt x="23" y="22"/>
                    <a:pt x="23" y="20"/>
                  </a:cubicBezTo>
                  <a:cubicBezTo>
                    <a:pt x="23" y="18"/>
                    <a:pt x="24" y="13"/>
                    <a:pt x="24" y="12"/>
                  </a:cubicBezTo>
                  <a:cubicBezTo>
                    <a:pt x="25" y="11"/>
                    <a:pt x="25" y="8"/>
                    <a:pt x="26" y="7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6" y="4"/>
                    <a:pt x="27" y="1"/>
                    <a:pt x="29" y="1"/>
                  </a:cubicBezTo>
                  <a:cubicBezTo>
                    <a:pt x="30" y="1"/>
                    <a:pt x="32" y="3"/>
                    <a:pt x="34" y="3"/>
                  </a:cubicBezTo>
                  <a:cubicBezTo>
                    <a:pt x="35" y="3"/>
                    <a:pt x="39" y="5"/>
                    <a:pt x="41" y="5"/>
                  </a:cubicBezTo>
                  <a:cubicBezTo>
                    <a:pt x="42" y="4"/>
                    <a:pt x="42" y="2"/>
                    <a:pt x="43" y="2"/>
                  </a:cubicBezTo>
                  <a:cubicBezTo>
                    <a:pt x="44" y="2"/>
                    <a:pt x="49" y="1"/>
                    <a:pt x="50" y="1"/>
                  </a:cubicBezTo>
                  <a:cubicBezTo>
                    <a:pt x="51" y="0"/>
                    <a:pt x="55" y="0"/>
                    <a:pt x="57" y="0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60" y="1"/>
                    <a:pt x="61" y="1"/>
                    <a:pt x="61" y="2"/>
                  </a:cubicBezTo>
                  <a:cubicBezTo>
                    <a:pt x="62" y="3"/>
                    <a:pt x="63" y="4"/>
                    <a:pt x="65" y="4"/>
                  </a:cubicBezTo>
                  <a:cubicBezTo>
                    <a:pt x="68" y="4"/>
                    <a:pt x="67" y="2"/>
                    <a:pt x="68" y="3"/>
                  </a:cubicBezTo>
                  <a:cubicBezTo>
                    <a:pt x="69" y="3"/>
                    <a:pt x="70" y="5"/>
                    <a:pt x="70" y="5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10"/>
                    <a:pt x="73" y="11"/>
                  </a:cubicBezTo>
                  <a:cubicBezTo>
                    <a:pt x="73" y="11"/>
                    <a:pt x="75" y="13"/>
                    <a:pt x="75" y="13"/>
                  </a:cubicBezTo>
                  <a:cubicBezTo>
                    <a:pt x="75" y="13"/>
                    <a:pt x="73" y="16"/>
                    <a:pt x="72" y="17"/>
                  </a:cubicBezTo>
                  <a:cubicBezTo>
                    <a:pt x="70" y="18"/>
                    <a:pt x="69" y="20"/>
                    <a:pt x="69" y="21"/>
                  </a:cubicBezTo>
                  <a:cubicBezTo>
                    <a:pt x="69" y="22"/>
                    <a:pt x="68" y="25"/>
                    <a:pt x="67" y="26"/>
                  </a:cubicBezTo>
                  <a:cubicBezTo>
                    <a:pt x="67" y="26"/>
                    <a:pt x="65" y="29"/>
                    <a:pt x="65" y="30"/>
                  </a:cubicBezTo>
                  <a:cubicBezTo>
                    <a:pt x="65" y="31"/>
                    <a:pt x="66" y="31"/>
                    <a:pt x="66" y="32"/>
                  </a:cubicBezTo>
                  <a:cubicBezTo>
                    <a:pt x="66" y="33"/>
                    <a:pt x="66" y="34"/>
                    <a:pt x="66" y="35"/>
                  </a:cubicBezTo>
                  <a:cubicBezTo>
                    <a:pt x="67" y="35"/>
                    <a:pt x="67" y="36"/>
                    <a:pt x="67" y="38"/>
                  </a:cubicBezTo>
                  <a:cubicBezTo>
                    <a:pt x="68" y="40"/>
                    <a:pt x="68" y="42"/>
                    <a:pt x="68" y="44"/>
                  </a:cubicBezTo>
                  <a:cubicBezTo>
                    <a:pt x="68" y="45"/>
                    <a:pt x="70" y="47"/>
                    <a:pt x="71" y="48"/>
                  </a:cubicBezTo>
                  <a:cubicBezTo>
                    <a:pt x="72" y="48"/>
                    <a:pt x="72" y="50"/>
                    <a:pt x="73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3" y="56"/>
                    <a:pt x="64" y="57"/>
                  </a:cubicBezTo>
                  <a:cubicBezTo>
                    <a:pt x="65" y="58"/>
                    <a:pt x="64" y="63"/>
                    <a:pt x="65" y="65"/>
                  </a:cubicBezTo>
                  <a:cubicBezTo>
                    <a:pt x="65" y="66"/>
                    <a:pt x="69" y="67"/>
                    <a:pt x="69" y="68"/>
                  </a:cubicBezTo>
                  <a:cubicBezTo>
                    <a:pt x="69" y="69"/>
                    <a:pt x="69" y="72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7" y="73"/>
                    <a:pt x="65" y="71"/>
                    <a:pt x="64" y="70"/>
                  </a:cubicBezTo>
                  <a:cubicBezTo>
                    <a:pt x="63" y="69"/>
                    <a:pt x="60" y="66"/>
                    <a:pt x="59" y="65"/>
                  </a:cubicBezTo>
                  <a:cubicBezTo>
                    <a:pt x="59" y="64"/>
                    <a:pt x="58" y="67"/>
                    <a:pt x="56" y="67"/>
                  </a:cubicBezTo>
                  <a:cubicBezTo>
                    <a:pt x="55" y="67"/>
                    <a:pt x="52" y="64"/>
                    <a:pt x="52" y="64"/>
                  </a:cubicBezTo>
                  <a:cubicBezTo>
                    <a:pt x="52" y="64"/>
                    <a:pt x="47" y="63"/>
                    <a:pt x="46" y="63"/>
                  </a:cubicBezTo>
                  <a:cubicBezTo>
                    <a:pt x="45" y="63"/>
                    <a:pt x="40" y="64"/>
                    <a:pt x="41" y="63"/>
                  </a:cubicBezTo>
                  <a:cubicBezTo>
                    <a:pt x="41" y="62"/>
                    <a:pt x="40" y="58"/>
                    <a:pt x="39" y="57"/>
                  </a:cubicBezTo>
                  <a:cubicBezTo>
                    <a:pt x="38" y="56"/>
                    <a:pt x="38" y="49"/>
                    <a:pt x="38" y="4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51"/>
                    <a:pt x="28" y="51"/>
                  </a:cubicBezTo>
                  <a:cubicBezTo>
                    <a:pt x="27" y="51"/>
                    <a:pt x="22" y="52"/>
                    <a:pt x="21" y="52"/>
                  </a:cubicBezTo>
                  <a:cubicBezTo>
                    <a:pt x="20" y="52"/>
                    <a:pt x="18" y="44"/>
                    <a:pt x="17" y="44"/>
                  </a:cubicBezTo>
                  <a:cubicBezTo>
                    <a:pt x="17" y="44"/>
                    <a:pt x="8" y="43"/>
                    <a:pt x="6" y="43"/>
                  </a:cubicBezTo>
                  <a:cubicBezTo>
                    <a:pt x="5" y="43"/>
                    <a:pt x="3" y="44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2"/>
                    <a:pt x="1" y="41"/>
                    <a:pt x="0" y="3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4" name="Freeform 136"/>
            <p:cNvSpPr>
              <a:spLocks/>
            </p:cNvSpPr>
            <p:nvPr/>
          </p:nvSpPr>
          <p:spPr bwMode="auto">
            <a:xfrm>
              <a:off x="5522" y="2361"/>
              <a:ext cx="125" cy="11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26" y="2"/>
                </a:cxn>
                <a:cxn ang="0">
                  <a:pos x="28" y="4"/>
                </a:cxn>
                <a:cxn ang="0">
                  <a:pos x="33" y="4"/>
                </a:cxn>
                <a:cxn ang="0">
                  <a:pos x="36" y="4"/>
                </a:cxn>
                <a:cxn ang="0">
                  <a:pos x="42" y="3"/>
                </a:cxn>
                <a:cxn ang="0">
                  <a:pos x="44" y="3"/>
                </a:cxn>
                <a:cxn ang="0">
                  <a:pos x="51" y="3"/>
                </a:cxn>
                <a:cxn ang="0">
                  <a:pos x="52" y="3"/>
                </a:cxn>
                <a:cxn ang="0">
                  <a:pos x="53" y="5"/>
                </a:cxn>
                <a:cxn ang="0">
                  <a:pos x="49" y="6"/>
                </a:cxn>
                <a:cxn ang="0">
                  <a:pos x="46" y="6"/>
                </a:cxn>
                <a:cxn ang="0">
                  <a:pos x="43" y="6"/>
                </a:cxn>
                <a:cxn ang="0">
                  <a:pos x="36" y="7"/>
                </a:cxn>
                <a:cxn ang="0">
                  <a:pos x="36" y="20"/>
                </a:cxn>
                <a:cxn ang="0">
                  <a:pos x="31" y="20"/>
                </a:cxn>
                <a:cxn ang="0">
                  <a:pos x="31" y="32"/>
                </a:cxn>
                <a:cxn ang="0">
                  <a:pos x="31" y="47"/>
                </a:cxn>
                <a:cxn ang="0">
                  <a:pos x="24" y="48"/>
                </a:cxn>
                <a:cxn ang="0">
                  <a:pos x="21" y="45"/>
                </a:cxn>
                <a:cxn ang="0">
                  <a:pos x="19" y="48"/>
                </a:cxn>
                <a:cxn ang="0">
                  <a:pos x="19" y="48"/>
                </a:cxn>
                <a:cxn ang="0">
                  <a:pos x="18" y="47"/>
                </a:cxn>
                <a:cxn ang="0">
                  <a:pos x="13" y="40"/>
                </a:cxn>
                <a:cxn ang="0">
                  <a:pos x="11" y="32"/>
                </a:cxn>
                <a:cxn ang="0">
                  <a:pos x="11" y="27"/>
                </a:cxn>
                <a:cxn ang="0">
                  <a:pos x="10" y="21"/>
                </a:cxn>
                <a:cxn ang="0">
                  <a:pos x="5" y="12"/>
                </a:cxn>
                <a:cxn ang="0">
                  <a:pos x="1" y="4"/>
                </a:cxn>
              </a:cxnLst>
              <a:rect l="0" t="0" r="r" b="b"/>
              <a:pathLst>
                <a:path w="53" h="48">
                  <a:moveTo>
                    <a:pt x="1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2"/>
                    <a:pt x="10" y="2"/>
                  </a:cubicBezTo>
                  <a:cubicBezTo>
                    <a:pt x="10" y="2"/>
                    <a:pt x="26" y="2"/>
                    <a:pt x="26" y="2"/>
                  </a:cubicBezTo>
                  <a:cubicBezTo>
                    <a:pt x="26" y="2"/>
                    <a:pt x="27" y="4"/>
                    <a:pt x="28" y="4"/>
                  </a:cubicBezTo>
                  <a:cubicBezTo>
                    <a:pt x="29" y="4"/>
                    <a:pt x="31" y="4"/>
                    <a:pt x="33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3" y="3"/>
                    <a:pt x="44" y="3"/>
                  </a:cubicBezTo>
                  <a:cubicBezTo>
                    <a:pt x="47" y="3"/>
                    <a:pt x="51" y="2"/>
                    <a:pt x="51" y="3"/>
                  </a:cubicBezTo>
                  <a:cubicBezTo>
                    <a:pt x="51" y="3"/>
                    <a:pt x="52" y="3"/>
                    <a:pt x="52" y="3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7" y="6"/>
                    <a:pt x="46" y="6"/>
                  </a:cubicBezTo>
                  <a:cubicBezTo>
                    <a:pt x="46" y="7"/>
                    <a:pt x="45" y="6"/>
                    <a:pt x="43" y="6"/>
                  </a:cubicBezTo>
                  <a:cubicBezTo>
                    <a:pt x="43" y="6"/>
                    <a:pt x="37" y="7"/>
                    <a:pt x="36" y="7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25" y="48"/>
                    <a:pt x="24" y="48"/>
                  </a:cubicBezTo>
                  <a:cubicBezTo>
                    <a:pt x="23" y="48"/>
                    <a:pt x="22" y="45"/>
                    <a:pt x="21" y="45"/>
                  </a:cubicBezTo>
                  <a:cubicBezTo>
                    <a:pt x="20" y="45"/>
                    <a:pt x="19" y="47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7"/>
                    <a:pt x="18" y="47"/>
                    <a:pt x="18" y="47"/>
                  </a:cubicBezTo>
                  <a:cubicBezTo>
                    <a:pt x="16" y="45"/>
                    <a:pt x="13" y="43"/>
                    <a:pt x="13" y="40"/>
                  </a:cubicBezTo>
                  <a:cubicBezTo>
                    <a:pt x="13" y="37"/>
                    <a:pt x="12" y="34"/>
                    <a:pt x="11" y="32"/>
                  </a:cubicBezTo>
                  <a:cubicBezTo>
                    <a:pt x="11" y="30"/>
                    <a:pt x="11" y="29"/>
                    <a:pt x="11" y="27"/>
                  </a:cubicBezTo>
                  <a:cubicBezTo>
                    <a:pt x="11" y="25"/>
                    <a:pt x="11" y="24"/>
                    <a:pt x="10" y="21"/>
                  </a:cubicBezTo>
                  <a:cubicBezTo>
                    <a:pt x="9" y="19"/>
                    <a:pt x="6" y="14"/>
                    <a:pt x="5" y="12"/>
                  </a:cubicBezTo>
                  <a:cubicBezTo>
                    <a:pt x="3" y="10"/>
                    <a:pt x="1" y="6"/>
                    <a:pt x="1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5" name="Freeform 137"/>
            <p:cNvSpPr>
              <a:spLocks/>
            </p:cNvSpPr>
            <p:nvPr/>
          </p:nvSpPr>
          <p:spPr bwMode="auto">
            <a:xfrm>
              <a:off x="5522" y="2257"/>
              <a:ext cx="113" cy="114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" y="40"/>
                </a:cxn>
                <a:cxn ang="0">
                  <a:pos x="3" y="34"/>
                </a:cxn>
                <a:cxn ang="0">
                  <a:pos x="3" y="30"/>
                </a:cxn>
                <a:cxn ang="0">
                  <a:pos x="7" y="26"/>
                </a:cxn>
                <a:cxn ang="0">
                  <a:pos x="8" y="20"/>
                </a:cxn>
                <a:cxn ang="0">
                  <a:pos x="5" y="14"/>
                </a:cxn>
                <a:cxn ang="0">
                  <a:pos x="7" y="11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8" y="1"/>
                </a:cxn>
                <a:cxn ang="0">
                  <a:pos x="22" y="10"/>
                </a:cxn>
                <a:cxn ang="0">
                  <a:pos x="29" y="9"/>
                </a:cxn>
                <a:cxn ang="0">
                  <a:pos x="30" y="5"/>
                </a:cxn>
                <a:cxn ang="0">
                  <a:pos x="39" y="6"/>
                </a:cxn>
                <a:cxn ang="0">
                  <a:pos x="40" y="15"/>
                </a:cxn>
                <a:cxn ang="0">
                  <a:pos x="42" y="20"/>
                </a:cxn>
                <a:cxn ang="0">
                  <a:pos x="47" y="21"/>
                </a:cxn>
                <a:cxn ang="0">
                  <a:pos x="48" y="29"/>
                </a:cxn>
                <a:cxn ang="0">
                  <a:pos x="40" y="29"/>
                </a:cxn>
                <a:cxn ang="0">
                  <a:pos x="40" y="41"/>
                </a:cxn>
                <a:cxn ang="0">
                  <a:pos x="44" y="46"/>
                </a:cxn>
                <a:cxn ang="0">
                  <a:pos x="42" y="47"/>
                </a:cxn>
                <a:cxn ang="0">
                  <a:pos x="36" y="48"/>
                </a:cxn>
                <a:cxn ang="0">
                  <a:pos x="33" y="48"/>
                </a:cxn>
                <a:cxn ang="0">
                  <a:pos x="28" y="48"/>
                </a:cxn>
                <a:cxn ang="0">
                  <a:pos x="26" y="46"/>
                </a:cxn>
                <a:cxn ang="0">
                  <a:pos x="10" y="46"/>
                </a:cxn>
                <a:cxn ang="0">
                  <a:pos x="7" y="44"/>
                </a:cxn>
                <a:cxn ang="0">
                  <a:pos x="4" y="45"/>
                </a:cxn>
                <a:cxn ang="0">
                  <a:pos x="0" y="45"/>
                </a:cxn>
              </a:cxnLst>
              <a:rect l="0" t="0" r="r" b="b"/>
              <a:pathLst>
                <a:path w="48" h="48">
                  <a:moveTo>
                    <a:pt x="0" y="45"/>
                  </a:moveTo>
                  <a:cubicBezTo>
                    <a:pt x="0" y="43"/>
                    <a:pt x="0" y="41"/>
                    <a:pt x="1" y="40"/>
                  </a:cubicBezTo>
                  <a:cubicBezTo>
                    <a:pt x="1" y="38"/>
                    <a:pt x="2" y="36"/>
                    <a:pt x="3" y="34"/>
                  </a:cubicBezTo>
                  <a:cubicBezTo>
                    <a:pt x="3" y="33"/>
                    <a:pt x="3" y="30"/>
                    <a:pt x="3" y="30"/>
                  </a:cubicBezTo>
                  <a:cubicBezTo>
                    <a:pt x="3" y="29"/>
                    <a:pt x="6" y="27"/>
                    <a:pt x="7" y="26"/>
                  </a:cubicBezTo>
                  <a:cubicBezTo>
                    <a:pt x="8" y="25"/>
                    <a:pt x="9" y="22"/>
                    <a:pt x="8" y="20"/>
                  </a:cubicBezTo>
                  <a:cubicBezTo>
                    <a:pt x="7" y="18"/>
                    <a:pt x="5" y="15"/>
                    <a:pt x="5" y="14"/>
                  </a:cubicBezTo>
                  <a:cubicBezTo>
                    <a:pt x="5" y="13"/>
                    <a:pt x="7" y="12"/>
                    <a:pt x="7" y="11"/>
                  </a:cubicBezTo>
                  <a:cubicBezTo>
                    <a:pt x="6" y="10"/>
                    <a:pt x="4" y="5"/>
                    <a:pt x="3" y="2"/>
                  </a:cubicBezTo>
                  <a:cubicBezTo>
                    <a:pt x="4" y="2"/>
                    <a:pt x="6" y="0"/>
                    <a:pt x="7" y="0"/>
                  </a:cubicBezTo>
                  <a:cubicBezTo>
                    <a:pt x="9" y="0"/>
                    <a:pt x="18" y="1"/>
                    <a:pt x="18" y="1"/>
                  </a:cubicBezTo>
                  <a:cubicBezTo>
                    <a:pt x="19" y="1"/>
                    <a:pt x="21" y="10"/>
                    <a:pt x="22" y="10"/>
                  </a:cubicBezTo>
                  <a:cubicBezTo>
                    <a:pt x="23" y="10"/>
                    <a:pt x="28" y="9"/>
                    <a:pt x="29" y="9"/>
                  </a:cubicBezTo>
                  <a:cubicBezTo>
                    <a:pt x="30" y="9"/>
                    <a:pt x="30" y="5"/>
                    <a:pt x="30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14"/>
                    <a:pt x="40" y="15"/>
                  </a:cubicBezTo>
                  <a:cubicBezTo>
                    <a:pt x="41" y="16"/>
                    <a:pt x="42" y="19"/>
                    <a:pt x="42" y="20"/>
                  </a:cubicBezTo>
                  <a:cubicBezTo>
                    <a:pt x="41" y="21"/>
                    <a:pt x="46" y="21"/>
                    <a:pt x="47" y="21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7"/>
                    <a:pt x="42" y="47"/>
                    <a:pt x="42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1" y="48"/>
                    <a:pt x="29" y="48"/>
                    <a:pt x="28" y="48"/>
                  </a:cubicBezTo>
                  <a:cubicBezTo>
                    <a:pt x="27" y="48"/>
                    <a:pt x="26" y="46"/>
                    <a:pt x="26" y="46"/>
                  </a:cubicBezTo>
                  <a:cubicBezTo>
                    <a:pt x="26" y="46"/>
                    <a:pt x="10" y="46"/>
                    <a:pt x="10" y="46"/>
                  </a:cubicBezTo>
                  <a:cubicBezTo>
                    <a:pt x="9" y="46"/>
                    <a:pt x="8" y="44"/>
                    <a:pt x="7" y="44"/>
                  </a:cubicBezTo>
                  <a:cubicBezTo>
                    <a:pt x="6" y="44"/>
                    <a:pt x="5" y="45"/>
                    <a:pt x="4" y="45"/>
                  </a:cubicBezTo>
                  <a:cubicBezTo>
                    <a:pt x="2" y="45"/>
                    <a:pt x="0" y="45"/>
                    <a:pt x="0" y="4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6" name="Freeform 138"/>
            <p:cNvSpPr>
              <a:spLocks/>
            </p:cNvSpPr>
            <p:nvPr/>
          </p:nvSpPr>
          <p:spPr bwMode="auto">
            <a:xfrm>
              <a:off x="5515" y="2172"/>
              <a:ext cx="71" cy="78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0" y="28"/>
                </a:cxn>
                <a:cxn ang="0">
                  <a:pos x="3" y="27"/>
                </a:cxn>
                <a:cxn ang="0">
                  <a:pos x="4" y="28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3" y="21"/>
                </a:cxn>
                <a:cxn ang="0">
                  <a:pos x="12" y="23"/>
                </a:cxn>
                <a:cxn ang="0">
                  <a:pos x="14" y="17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22" y="3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29" y="5"/>
                </a:cxn>
                <a:cxn ang="0">
                  <a:pos x="27" y="13"/>
                </a:cxn>
                <a:cxn ang="0">
                  <a:pos x="23" y="18"/>
                </a:cxn>
                <a:cxn ang="0">
                  <a:pos x="20" y="25"/>
                </a:cxn>
                <a:cxn ang="0">
                  <a:pos x="16" y="32"/>
                </a:cxn>
                <a:cxn ang="0">
                  <a:pos x="13" y="30"/>
                </a:cxn>
                <a:cxn ang="0">
                  <a:pos x="11" y="31"/>
                </a:cxn>
                <a:cxn ang="0">
                  <a:pos x="7" y="31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33">
                  <a:moveTo>
                    <a:pt x="4" y="32"/>
                  </a:moveTo>
                  <a:cubicBezTo>
                    <a:pt x="3" y="31"/>
                    <a:pt x="2" y="30"/>
                    <a:pt x="0" y="28"/>
                  </a:cubicBezTo>
                  <a:cubicBezTo>
                    <a:pt x="1" y="28"/>
                    <a:pt x="2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1" y="23"/>
                    <a:pt x="12" y="23"/>
                  </a:cubicBezTo>
                  <a:cubicBezTo>
                    <a:pt x="13" y="23"/>
                    <a:pt x="15" y="18"/>
                    <a:pt x="14" y="17"/>
                  </a:cubicBezTo>
                  <a:cubicBezTo>
                    <a:pt x="13" y="15"/>
                    <a:pt x="11" y="14"/>
                    <a:pt x="11" y="13"/>
                  </a:cubicBezTo>
                  <a:cubicBezTo>
                    <a:pt x="12" y="12"/>
                    <a:pt x="15" y="11"/>
                    <a:pt x="14" y="10"/>
                  </a:cubicBezTo>
                  <a:cubicBezTo>
                    <a:pt x="12" y="9"/>
                    <a:pt x="10" y="10"/>
                    <a:pt x="9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3" y="5"/>
                    <a:pt x="13" y="5"/>
                  </a:cubicBezTo>
                  <a:cubicBezTo>
                    <a:pt x="15" y="5"/>
                    <a:pt x="19" y="8"/>
                    <a:pt x="20" y="7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29" y="4"/>
                    <a:pt x="29" y="5"/>
                  </a:cubicBezTo>
                  <a:cubicBezTo>
                    <a:pt x="28" y="6"/>
                    <a:pt x="27" y="11"/>
                    <a:pt x="27" y="13"/>
                  </a:cubicBezTo>
                  <a:cubicBezTo>
                    <a:pt x="27" y="15"/>
                    <a:pt x="25" y="17"/>
                    <a:pt x="23" y="18"/>
                  </a:cubicBezTo>
                  <a:cubicBezTo>
                    <a:pt x="21" y="19"/>
                    <a:pt x="20" y="23"/>
                    <a:pt x="20" y="25"/>
                  </a:cubicBezTo>
                  <a:cubicBezTo>
                    <a:pt x="20" y="28"/>
                    <a:pt x="17" y="31"/>
                    <a:pt x="16" y="32"/>
                  </a:cubicBezTo>
                  <a:cubicBezTo>
                    <a:pt x="15" y="33"/>
                    <a:pt x="14" y="30"/>
                    <a:pt x="13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9" y="32"/>
                    <a:pt x="8" y="31"/>
                    <a:pt x="7" y="31"/>
                  </a:cubicBezTo>
                  <a:cubicBezTo>
                    <a:pt x="6" y="31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7" name="Freeform 139"/>
            <p:cNvSpPr>
              <a:spLocks/>
            </p:cNvSpPr>
            <p:nvPr/>
          </p:nvSpPr>
          <p:spPr bwMode="auto">
            <a:xfrm>
              <a:off x="5493" y="2184"/>
              <a:ext cx="57" cy="54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0" y="11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6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23" y="5"/>
                </a:cxn>
                <a:cxn ang="0">
                  <a:pos x="20" y="8"/>
                </a:cxn>
                <a:cxn ang="0">
                  <a:pos x="23" y="12"/>
                </a:cxn>
                <a:cxn ang="0">
                  <a:pos x="21" y="18"/>
                </a:cxn>
                <a:cxn ang="0">
                  <a:pos x="12" y="16"/>
                </a:cxn>
                <a:cxn ang="0">
                  <a:pos x="12" y="19"/>
                </a:cxn>
                <a:cxn ang="0">
                  <a:pos x="14" y="20"/>
                </a:cxn>
                <a:cxn ang="0">
                  <a:pos x="13" y="23"/>
                </a:cxn>
                <a:cxn ang="0">
                  <a:pos x="12" y="22"/>
                </a:cxn>
                <a:cxn ang="0">
                  <a:pos x="9" y="23"/>
                </a:cxn>
                <a:cxn ang="0">
                  <a:pos x="7" y="21"/>
                </a:cxn>
                <a:cxn ang="0">
                  <a:pos x="2" y="15"/>
                </a:cxn>
              </a:cxnLst>
              <a:rect l="0" t="0" r="r" b="b"/>
              <a:pathLst>
                <a:path w="24" h="23">
                  <a:moveTo>
                    <a:pt x="2" y="15"/>
                  </a:moveTo>
                  <a:cubicBezTo>
                    <a:pt x="1" y="14"/>
                    <a:pt x="0" y="12"/>
                    <a:pt x="0" y="11"/>
                  </a:cubicBezTo>
                  <a:cubicBezTo>
                    <a:pt x="0" y="11"/>
                    <a:pt x="3" y="11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4"/>
                    <a:pt x="3" y="4"/>
                    <a:pt x="4" y="3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6" y="0"/>
                    <a:pt x="13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4"/>
                  </a:cubicBezTo>
                  <a:cubicBezTo>
                    <a:pt x="19" y="5"/>
                    <a:pt x="21" y="4"/>
                    <a:pt x="23" y="5"/>
                  </a:cubicBezTo>
                  <a:cubicBezTo>
                    <a:pt x="24" y="6"/>
                    <a:pt x="21" y="7"/>
                    <a:pt x="20" y="8"/>
                  </a:cubicBezTo>
                  <a:cubicBezTo>
                    <a:pt x="20" y="9"/>
                    <a:pt x="22" y="10"/>
                    <a:pt x="23" y="12"/>
                  </a:cubicBezTo>
                  <a:cubicBezTo>
                    <a:pt x="24" y="13"/>
                    <a:pt x="22" y="18"/>
                    <a:pt x="21" y="18"/>
                  </a:cubicBezTo>
                  <a:cubicBezTo>
                    <a:pt x="20" y="18"/>
                    <a:pt x="12" y="16"/>
                    <a:pt x="12" y="1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2" y="22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8" y="22"/>
                    <a:pt x="7" y="21"/>
                    <a:pt x="7" y="21"/>
                  </a:cubicBezTo>
                  <a:cubicBezTo>
                    <a:pt x="5" y="19"/>
                    <a:pt x="3" y="16"/>
                    <a:pt x="2" y="1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8" name="Freeform 140"/>
            <p:cNvSpPr>
              <a:spLocks/>
            </p:cNvSpPr>
            <p:nvPr/>
          </p:nvSpPr>
          <p:spPr bwMode="auto">
            <a:xfrm>
              <a:off x="5493" y="2083"/>
              <a:ext cx="71" cy="10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" y="29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1" y="27"/>
                </a:cxn>
                <a:cxn ang="0">
                  <a:pos x="14" y="20"/>
                </a:cxn>
                <a:cxn ang="0">
                  <a:pos x="18" y="14"/>
                </a:cxn>
                <a:cxn ang="0">
                  <a:pos x="20" y="8"/>
                </a:cxn>
                <a:cxn ang="0">
                  <a:pos x="22" y="6"/>
                </a:cxn>
                <a:cxn ang="0">
                  <a:pos x="21" y="4"/>
                </a:cxn>
                <a:cxn ang="0">
                  <a:pos x="20" y="1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6" y="5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21" y="14"/>
                </a:cxn>
                <a:cxn ang="0">
                  <a:pos x="26" y="20"/>
                </a:cxn>
                <a:cxn ang="0">
                  <a:pos x="26" y="23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9" y="40"/>
                </a:cxn>
                <a:cxn ang="0">
                  <a:pos x="30" y="42"/>
                </a:cxn>
                <a:cxn ang="0">
                  <a:pos x="30" y="45"/>
                </a:cxn>
                <a:cxn ang="0">
                  <a:pos x="22" y="43"/>
                </a:cxn>
                <a:cxn ang="0">
                  <a:pos x="18" y="43"/>
                </a:cxn>
                <a:cxn ang="0">
                  <a:pos x="6" y="43"/>
                </a:cxn>
                <a:cxn ang="0">
                  <a:pos x="6" y="42"/>
                </a:cxn>
                <a:cxn ang="0">
                  <a:pos x="5" y="38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30" h="46">
                  <a:moveTo>
                    <a:pt x="0" y="34"/>
                  </a:moveTo>
                  <a:cubicBezTo>
                    <a:pt x="0" y="34"/>
                    <a:pt x="0" y="31"/>
                    <a:pt x="1" y="29"/>
                  </a:cubicBezTo>
                  <a:cubicBezTo>
                    <a:pt x="2" y="28"/>
                    <a:pt x="5" y="25"/>
                    <a:pt x="6" y="25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9" y="25"/>
                    <a:pt x="10" y="27"/>
                    <a:pt x="11" y="27"/>
                  </a:cubicBezTo>
                  <a:cubicBezTo>
                    <a:pt x="12" y="26"/>
                    <a:pt x="13" y="22"/>
                    <a:pt x="14" y="20"/>
                  </a:cubicBezTo>
                  <a:cubicBezTo>
                    <a:pt x="16" y="18"/>
                    <a:pt x="18" y="16"/>
                    <a:pt x="18" y="14"/>
                  </a:cubicBezTo>
                  <a:cubicBezTo>
                    <a:pt x="18" y="13"/>
                    <a:pt x="19" y="9"/>
                    <a:pt x="20" y="8"/>
                  </a:cubicBezTo>
                  <a:cubicBezTo>
                    <a:pt x="21" y="7"/>
                    <a:pt x="23" y="7"/>
                    <a:pt x="22" y="6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2" y="0"/>
                    <a:pt x="22" y="0"/>
                  </a:cubicBezTo>
                  <a:cubicBezTo>
                    <a:pt x="23" y="0"/>
                    <a:pt x="23" y="1"/>
                    <a:pt x="24" y="2"/>
                  </a:cubicBezTo>
                  <a:cubicBezTo>
                    <a:pt x="25" y="4"/>
                    <a:pt x="26" y="3"/>
                    <a:pt x="26" y="5"/>
                  </a:cubicBezTo>
                  <a:cubicBezTo>
                    <a:pt x="26" y="7"/>
                    <a:pt x="28" y="12"/>
                    <a:pt x="28" y="13"/>
                  </a:cubicBezTo>
                  <a:cubicBezTo>
                    <a:pt x="27" y="14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5" y="18"/>
                    <a:pt x="26" y="20"/>
                  </a:cubicBezTo>
                  <a:cubicBezTo>
                    <a:pt x="27" y="21"/>
                    <a:pt x="27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4" y="27"/>
                    <a:pt x="23" y="31"/>
                    <a:pt x="23" y="32"/>
                  </a:cubicBezTo>
                  <a:cubicBezTo>
                    <a:pt x="24" y="34"/>
                    <a:pt x="28" y="39"/>
                    <a:pt x="29" y="40"/>
                  </a:cubicBezTo>
                  <a:cubicBezTo>
                    <a:pt x="29" y="40"/>
                    <a:pt x="30" y="41"/>
                    <a:pt x="30" y="42"/>
                  </a:cubicBezTo>
                  <a:cubicBezTo>
                    <a:pt x="30" y="43"/>
                    <a:pt x="30" y="45"/>
                    <a:pt x="30" y="45"/>
                  </a:cubicBezTo>
                  <a:cubicBezTo>
                    <a:pt x="29" y="46"/>
                    <a:pt x="24" y="43"/>
                    <a:pt x="22" y="43"/>
                  </a:cubicBezTo>
                  <a:cubicBezTo>
                    <a:pt x="22" y="43"/>
                    <a:pt x="20" y="43"/>
                    <a:pt x="18" y="43"/>
                  </a:cubicBezTo>
                  <a:cubicBezTo>
                    <a:pt x="14" y="43"/>
                    <a:pt x="6" y="43"/>
                    <a:pt x="6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39"/>
                    <a:pt x="5" y="38"/>
                  </a:cubicBezTo>
                  <a:cubicBezTo>
                    <a:pt x="3" y="37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29" name="Freeform 141"/>
            <p:cNvSpPr>
              <a:spLocks/>
            </p:cNvSpPr>
            <p:nvPr/>
          </p:nvSpPr>
          <p:spPr bwMode="auto">
            <a:xfrm>
              <a:off x="5479" y="1846"/>
              <a:ext cx="43" cy="73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1" y="17"/>
                </a:cxn>
                <a:cxn ang="0">
                  <a:pos x="4" y="13"/>
                </a:cxn>
                <a:cxn ang="0">
                  <a:pos x="5" y="6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3" y="6"/>
                </a:cxn>
                <a:cxn ang="0">
                  <a:pos x="16" y="9"/>
                </a:cxn>
                <a:cxn ang="0">
                  <a:pos x="13" y="13"/>
                </a:cxn>
                <a:cxn ang="0">
                  <a:pos x="12" y="15"/>
                </a:cxn>
                <a:cxn ang="0">
                  <a:pos x="15" y="16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6" y="22"/>
                </a:cxn>
                <a:cxn ang="0">
                  <a:pos x="13" y="26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7" y="24"/>
                </a:cxn>
                <a:cxn ang="0">
                  <a:pos x="4" y="20"/>
                </a:cxn>
              </a:cxnLst>
              <a:rect l="0" t="0" r="r" b="b"/>
              <a:pathLst>
                <a:path w="18" h="31">
                  <a:moveTo>
                    <a:pt x="4" y="20"/>
                  </a:moveTo>
                  <a:cubicBezTo>
                    <a:pt x="4" y="20"/>
                    <a:pt x="3" y="18"/>
                    <a:pt x="1" y="17"/>
                  </a:cubicBezTo>
                  <a:cubicBezTo>
                    <a:pt x="0" y="16"/>
                    <a:pt x="3" y="14"/>
                    <a:pt x="4" y="13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5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8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0"/>
                    <a:pt x="12" y="3"/>
                    <a:pt x="13" y="3"/>
                  </a:cubicBezTo>
                  <a:cubicBezTo>
                    <a:pt x="13" y="3"/>
                    <a:pt x="15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3" y="5"/>
                    <a:pt x="13" y="6"/>
                  </a:cubicBezTo>
                  <a:cubicBezTo>
                    <a:pt x="14" y="6"/>
                    <a:pt x="16" y="8"/>
                    <a:pt x="16" y="9"/>
                  </a:cubicBezTo>
                  <a:cubicBezTo>
                    <a:pt x="16" y="9"/>
                    <a:pt x="15" y="13"/>
                    <a:pt x="13" y="13"/>
                  </a:cubicBezTo>
                  <a:cubicBezTo>
                    <a:pt x="12" y="13"/>
                    <a:pt x="10" y="14"/>
                    <a:pt x="12" y="15"/>
                  </a:cubicBezTo>
                  <a:cubicBezTo>
                    <a:pt x="12" y="16"/>
                    <a:pt x="15" y="15"/>
                    <a:pt x="15" y="16"/>
                  </a:cubicBezTo>
                  <a:cubicBezTo>
                    <a:pt x="16" y="17"/>
                    <a:pt x="16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8" y="21"/>
                    <a:pt x="16" y="22"/>
                  </a:cubicBezTo>
                  <a:cubicBezTo>
                    <a:pt x="16" y="23"/>
                    <a:pt x="14" y="25"/>
                    <a:pt x="13" y="26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3" y="31"/>
                    <a:pt x="11" y="31"/>
                    <a:pt x="10" y="31"/>
                  </a:cubicBezTo>
                  <a:cubicBezTo>
                    <a:pt x="9" y="28"/>
                    <a:pt x="7" y="24"/>
                    <a:pt x="7" y="24"/>
                  </a:cubicBezTo>
                  <a:cubicBezTo>
                    <a:pt x="7" y="23"/>
                    <a:pt x="4" y="21"/>
                    <a:pt x="4" y="2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0" name="Freeform 142"/>
            <p:cNvSpPr>
              <a:spLocks/>
            </p:cNvSpPr>
            <p:nvPr/>
          </p:nvSpPr>
          <p:spPr bwMode="auto">
            <a:xfrm>
              <a:off x="5498" y="1889"/>
              <a:ext cx="147" cy="13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5" y="13"/>
                </a:cxn>
                <a:cxn ang="0">
                  <a:pos x="6" y="8"/>
                </a:cxn>
                <a:cxn ang="0">
                  <a:pos x="9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6" y="2"/>
                </a:cxn>
                <a:cxn ang="0">
                  <a:pos x="23" y="5"/>
                </a:cxn>
                <a:cxn ang="0">
                  <a:pos x="26" y="8"/>
                </a:cxn>
                <a:cxn ang="0">
                  <a:pos x="33" y="10"/>
                </a:cxn>
                <a:cxn ang="0">
                  <a:pos x="38" y="13"/>
                </a:cxn>
                <a:cxn ang="0">
                  <a:pos x="42" y="10"/>
                </a:cxn>
                <a:cxn ang="0">
                  <a:pos x="42" y="5"/>
                </a:cxn>
                <a:cxn ang="0">
                  <a:pos x="47" y="2"/>
                </a:cxn>
                <a:cxn ang="0">
                  <a:pos x="53" y="2"/>
                </a:cxn>
                <a:cxn ang="0">
                  <a:pos x="54" y="5"/>
                </a:cxn>
                <a:cxn ang="0">
                  <a:pos x="60" y="6"/>
                </a:cxn>
                <a:cxn ang="0">
                  <a:pos x="62" y="8"/>
                </a:cxn>
                <a:cxn ang="0">
                  <a:pos x="62" y="8"/>
                </a:cxn>
                <a:cxn ang="0">
                  <a:pos x="62" y="11"/>
                </a:cxn>
                <a:cxn ang="0">
                  <a:pos x="60" y="14"/>
                </a:cxn>
                <a:cxn ang="0">
                  <a:pos x="61" y="18"/>
                </a:cxn>
                <a:cxn ang="0">
                  <a:pos x="61" y="47"/>
                </a:cxn>
                <a:cxn ang="0">
                  <a:pos x="61" y="55"/>
                </a:cxn>
                <a:cxn ang="0">
                  <a:pos x="57" y="55"/>
                </a:cxn>
                <a:cxn ang="0">
                  <a:pos x="57" y="57"/>
                </a:cxn>
                <a:cxn ang="0">
                  <a:pos x="26" y="41"/>
                </a:cxn>
                <a:cxn ang="0">
                  <a:pos x="23" y="43"/>
                </a:cxn>
                <a:cxn ang="0">
                  <a:pos x="19" y="45"/>
                </a:cxn>
                <a:cxn ang="0">
                  <a:pos x="15" y="42"/>
                </a:cxn>
                <a:cxn ang="0">
                  <a:pos x="11" y="41"/>
                </a:cxn>
                <a:cxn ang="0">
                  <a:pos x="10" y="41"/>
                </a:cxn>
                <a:cxn ang="0">
                  <a:pos x="9" y="37"/>
                </a:cxn>
                <a:cxn ang="0">
                  <a:pos x="4" y="36"/>
                </a:cxn>
                <a:cxn ang="0">
                  <a:pos x="1" y="31"/>
                </a:cxn>
                <a:cxn ang="0">
                  <a:pos x="3" y="27"/>
                </a:cxn>
              </a:cxnLst>
              <a:rect l="0" t="0" r="r" b="b"/>
              <a:pathLst>
                <a:path w="62" h="57">
                  <a:moveTo>
                    <a:pt x="3" y="27"/>
                  </a:moveTo>
                  <a:cubicBezTo>
                    <a:pt x="3" y="26"/>
                    <a:pt x="3" y="18"/>
                    <a:pt x="2" y="15"/>
                  </a:cubicBezTo>
                  <a:cubicBezTo>
                    <a:pt x="2" y="15"/>
                    <a:pt x="2" y="14"/>
                    <a:pt x="2" y="13"/>
                  </a:cubicBezTo>
                  <a:cubicBezTo>
                    <a:pt x="3" y="13"/>
                    <a:pt x="5" y="13"/>
                    <a:pt x="5" y="13"/>
                  </a:cubicBezTo>
                  <a:cubicBezTo>
                    <a:pt x="6" y="13"/>
                    <a:pt x="5" y="9"/>
                    <a:pt x="6" y="8"/>
                  </a:cubicBezTo>
                  <a:cubicBezTo>
                    <a:pt x="6" y="8"/>
                    <a:pt x="8" y="5"/>
                    <a:pt x="9" y="5"/>
                  </a:cubicBezTo>
                  <a:cubicBezTo>
                    <a:pt x="10" y="3"/>
                    <a:pt x="9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2"/>
                    <a:pt x="15" y="2"/>
                    <a:pt x="16" y="2"/>
                  </a:cubicBezTo>
                  <a:cubicBezTo>
                    <a:pt x="18" y="2"/>
                    <a:pt x="23" y="3"/>
                    <a:pt x="23" y="5"/>
                  </a:cubicBezTo>
                  <a:cubicBezTo>
                    <a:pt x="24" y="5"/>
                    <a:pt x="25" y="8"/>
                    <a:pt x="26" y="8"/>
                  </a:cubicBezTo>
                  <a:cubicBezTo>
                    <a:pt x="27" y="9"/>
                    <a:pt x="31" y="9"/>
                    <a:pt x="33" y="10"/>
                  </a:cubicBezTo>
                  <a:cubicBezTo>
                    <a:pt x="34" y="11"/>
                    <a:pt x="36" y="13"/>
                    <a:pt x="38" y="13"/>
                  </a:cubicBezTo>
                  <a:cubicBezTo>
                    <a:pt x="39" y="13"/>
                    <a:pt x="42" y="12"/>
                    <a:pt x="42" y="10"/>
                  </a:cubicBezTo>
                  <a:cubicBezTo>
                    <a:pt x="42" y="8"/>
                    <a:pt x="41" y="7"/>
                    <a:pt x="42" y="5"/>
                  </a:cubicBezTo>
                  <a:cubicBezTo>
                    <a:pt x="43" y="4"/>
                    <a:pt x="46" y="2"/>
                    <a:pt x="47" y="2"/>
                  </a:cubicBezTo>
                  <a:cubicBezTo>
                    <a:pt x="49" y="2"/>
                    <a:pt x="53" y="2"/>
                    <a:pt x="53" y="2"/>
                  </a:cubicBezTo>
                  <a:cubicBezTo>
                    <a:pt x="54" y="3"/>
                    <a:pt x="53" y="5"/>
                    <a:pt x="54" y="5"/>
                  </a:cubicBezTo>
                  <a:cubicBezTo>
                    <a:pt x="55" y="5"/>
                    <a:pt x="60" y="6"/>
                    <a:pt x="60" y="6"/>
                  </a:cubicBezTo>
                  <a:cubicBezTo>
                    <a:pt x="61" y="6"/>
                    <a:pt x="61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10"/>
                    <a:pt x="62" y="11"/>
                  </a:cubicBezTo>
                  <a:cubicBezTo>
                    <a:pt x="62" y="12"/>
                    <a:pt x="60" y="12"/>
                    <a:pt x="60" y="14"/>
                  </a:cubicBezTo>
                  <a:cubicBezTo>
                    <a:pt x="60" y="16"/>
                    <a:pt x="61" y="18"/>
                    <a:pt x="61" y="1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5" y="36"/>
                    <a:pt x="4" y="36"/>
                  </a:cubicBezTo>
                  <a:cubicBezTo>
                    <a:pt x="4" y="36"/>
                    <a:pt x="3" y="32"/>
                    <a:pt x="1" y="31"/>
                  </a:cubicBezTo>
                  <a:cubicBezTo>
                    <a:pt x="0" y="30"/>
                    <a:pt x="3" y="28"/>
                    <a:pt x="3" y="2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1" name="Freeform 143"/>
            <p:cNvSpPr>
              <a:spLocks/>
            </p:cNvSpPr>
            <p:nvPr/>
          </p:nvSpPr>
          <p:spPr bwMode="auto">
            <a:xfrm>
              <a:off x="5503" y="1716"/>
              <a:ext cx="68" cy="31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7" y="7"/>
                </a:cxn>
                <a:cxn ang="0">
                  <a:pos x="12" y="6"/>
                </a:cxn>
                <a:cxn ang="0">
                  <a:pos x="13" y="4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7"/>
                </a:cxn>
                <a:cxn ang="0">
                  <a:pos x="27" y="6"/>
                </a:cxn>
                <a:cxn ang="0">
                  <a:pos x="27" y="9"/>
                </a:cxn>
                <a:cxn ang="0">
                  <a:pos x="25" y="10"/>
                </a:cxn>
                <a:cxn ang="0">
                  <a:pos x="22" y="11"/>
                </a:cxn>
                <a:cxn ang="0">
                  <a:pos x="19" y="13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0"/>
                </a:cxn>
              </a:cxnLst>
              <a:rect l="0" t="0" r="r" b="b"/>
              <a:pathLst>
                <a:path w="29" h="13">
                  <a:moveTo>
                    <a:pt x="3" y="10"/>
                  </a:moveTo>
                  <a:cubicBezTo>
                    <a:pt x="2" y="10"/>
                    <a:pt x="0" y="10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7" y="7"/>
                    <a:pt x="7" y="7"/>
                  </a:cubicBezTo>
                  <a:cubicBezTo>
                    <a:pt x="8" y="7"/>
                    <a:pt x="11" y="6"/>
                    <a:pt x="12" y="6"/>
                  </a:cubicBezTo>
                  <a:cubicBezTo>
                    <a:pt x="14" y="8"/>
                    <a:pt x="13" y="4"/>
                    <a:pt x="13" y="4"/>
                  </a:cubicBezTo>
                  <a:cubicBezTo>
                    <a:pt x="14" y="3"/>
                    <a:pt x="16" y="3"/>
                    <a:pt x="16" y="2"/>
                  </a:cubicBezTo>
                  <a:cubicBezTo>
                    <a:pt x="16" y="2"/>
                    <a:pt x="18" y="2"/>
                    <a:pt x="19" y="2"/>
                  </a:cubicBezTo>
                  <a:cubicBezTo>
                    <a:pt x="20" y="2"/>
                    <a:pt x="21" y="0"/>
                    <a:pt x="21" y="0"/>
                  </a:cubicBezTo>
                  <a:cubicBezTo>
                    <a:pt x="22" y="0"/>
                    <a:pt x="24" y="1"/>
                    <a:pt x="25" y="1"/>
                  </a:cubicBezTo>
                  <a:cubicBezTo>
                    <a:pt x="25" y="1"/>
                    <a:pt x="28" y="2"/>
                    <a:pt x="29" y="2"/>
                  </a:cubicBezTo>
                  <a:cubicBezTo>
                    <a:pt x="29" y="2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7"/>
                    <a:pt x="28" y="6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6" y="10"/>
                    <a:pt x="25" y="10"/>
                  </a:cubicBezTo>
                  <a:cubicBezTo>
                    <a:pt x="25" y="11"/>
                    <a:pt x="23" y="11"/>
                    <a:pt x="22" y="11"/>
                  </a:cubicBezTo>
                  <a:cubicBezTo>
                    <a:pt x="21" y="11"/>
                    <a:pt x="19" y="13"/>
                    <a:pt x="19" y="13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4" y="12"/>
                    <a:pt x="12" y="12"/>
                    <a:pt x="12" y="12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7" y="10"/>
                    <a:pt x="7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2" name="Freeform 144"/>
            <p:cNvSpPr>
              <a:spLocks/>
            </p:cNvSpPr>
            <p:nvPr/>
          </p:nvSpPr>
          <p:spPr bwMode="auto">
            <a:xfrm>
              <a:off x="5510" y="1631"/>
              <a:ext cx="17" cy="1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0" y="4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4"/>
                    <a:pt x="0" y="2"/>
                    <a:pt x="0" y="2"/>
                  </a:cubicBezTo>
                  <a:cubicBezTo>
                    <a:pt x="0" y="2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2"/>
                    <a:pt x="6" y="2"/>
                  </a:cubicBezTo>
                  <a:cubicBezTo>
                    <a:pt x="7" y="3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6"/>
                    <a:pt x="6" y="7"/>
                    <a:pt x="5" y="7"/>
                  </a:cubicBezTo>
                  <a:cubicBezTo>
                    <a:pt x="5" y="7"/>
                    <a:pt x="4" y="5"/>
                    <a:pt x="3" y="5"/>
                  </a:cubicBezTo>
                  <a:cubicBezTo>
                    <a:pt x="3" y="5"/>
                    <a:pt x="1" y="5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3" name="Freeform 145"/>
            <p:cNvSpPr>
              <a:spLocks/>
            </p:cNvSpPr>
            <p:nvPr/>
          </p:nvSpPr>
          <p:spPr bwMode="auto">
            <a:xfrm>
              <a:off x="5489" y="1610"/>
              <a:ext cx="26" cy="3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3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6" y="15"/>
                </a:cxn>
                <a:cxn ang="0">
                  <a:pos x="1" y="15"/>
                </a:cxn>
                <a:cxn ang="0">
                  <a:pos x="2" y="12"/>
                </a:cxn>
                <a:cxn ang="0">
                  <a:pos x="0" y="10"/>
                </a:cxn>
              </a:cxnLst>
              <a:rect l="0" t="0" r="r" b="b"/>
              <a:pathLst>
                <a:path w="11" h="15">
                  <a:moveTo>
                    <a:pt x="0" y="10"/>
                  </a:moveTo>
                  <a:cubicBezTo>
                    <a:pt x="0" y="9"/>
                    <a:pt x="0" y="4"/>
                    <a:pt x="1" y="3"/>
                  </a:cubicBezTo>
                  <a:cubicBezTo>
                    <a:pt x="2" y="3"/>
                    <a:pt x="5" y="3"/>
                    <a:pt x="6" y="2"/>
                  </a:cubicBezTo>
                  <a:cubicBezTo>
                    <a:pt x="6" y="2"/>
                    <a:pt x="6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4"/>
                    <a:pt x="8" y="5"/>
                  </a:cubicBezTo>
                  <a:cubicBezTo>
                    <a:pt x="9" y="5"/>
                    <a:pt x="11" y="7"/>
                    <a:pt x="11" y="7"/>
                  </a:cubicBezTo>
                  <a:cubicBezTo>
                    <a:pt x="11" y="8"/>
                    <a:pt x="7" y="9"/>
                    <a:pt x="6" y="10"/>
                  </a:cubicBezTo>
                  <a:cubicBezTo>
                    <a:pt x="6" y="10"/>
                    <a:pt x="6" y="12"/>
                    <a:pt x="6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2" y="11"/>
                    <a:pt x="0" y="11"/>
                    <a:pt x="0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4" name="Freeform 146"/>
            <p:cNvSpPr>
              <a:spLocks/>
            </p:cNvSpPr>
            <p:nvPr/>
          </p:nvSpPr>
          <p:spPr bwMode="auto">
            <a:xfrm>
              <a:off x="5470" y="1730"/>
              <a:ext cx="40" cy="2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6"/>
                </a:cxn>
                <a:cxn ang="0">
                  <a:pos x="11" y="10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4" y="10"/>
                </a:cxn>
                <a:cxn ang="0">
                  <a:pos x="3" y="7"/>
                </a:cxn>
              </a:cxnLst>
              <a:rect l="0" t="0" r="r" b="b"/>
              <a:pathLst>
                <a:path w="17" h="10">
                  <a:moveTo>
                    <a:pt x="3" y="7"/>
                  </a:moveTo>
                  <a:cubicBezTo>
                    <a:pt x="2" y="7"/>
                    <a:pt x="0" y="8"/>
                    <a:pt x="0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10" y="0"/>
                    <a:pt x="10" y="0"/>
                  </a:cubicBezTo>
                  <a:cubicBezTo>
                    <a:pt x="11" y="0"/>
                    <a:pt x="13" y="1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6" y="4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7"/>
                    <a:pt x="16" y="7"/>
                  </a:cubicBezTo>
                  <a:cubicBezTo>
                    <a:pt x="16" y="8"/>
                    <a:pt x="14" y="6"/>
                    <a:pt x="14" y="6"/>
                  </a:cubicBezTo>
                  <a:cubicBezTo>
                    <a:pt x="13" y="6"/>
                    <a:pt x="12" y="9"/>
                    <a:pt x="11" y="10"/>
                  </a:cubicBezTo>
                  <a:cubicBezTo>
                    <a:pt x="11" y="10"/>
                    <a:pt x="10" y="6"/>
                    <a:pt x="9" y="6"/>
                  </a:cubicBezTo>
                  <a:cubicBezTo>
                    <a:pt x="9" y="6"/>
                    <a:pt x="8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4" y="8"/>
                    <a:pt x="3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5" name="Freeform 147"/>
            <p:cNvSpPr>
              <a:spLocks/>
            </p:cNvSpPr>
            <p:nvPr/>
          </p:nvSpPr>
          <p:spPr bwMode="auto">
            <a:xfrm>
              <a:off x="5489" y="1806"/>
              <a:ext cx="14" cy="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6" y="9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1"/>
                    <a:pt x="3" y="2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5"/>
                    <a:pt x="6" y="9"/>
                    <a:pt x="6" y="9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9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9"/>
                    <a:pt x="2" y="8"/>
                  </a:cubicBezTo>
                  <a:cubicBezTo>
                    <a:pt x="2" y="6"/>
                    <a:pt x="2" y="4"/>
                    <a:pt x="2" y="4"/>
                  </a:cubicBezTo>
                  <a:cubicBezTo>
                    <a:pt x="0" y="3"/>
                    <a:pt x="0" y="3"/>
                    <a:pt x="0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6" name="Freeform 148"/>
            <p:cNvSpPr>
              <a:spLocks/>
            </p:cNvSpPr>
            <p:nvPr/>
          </p:nvSpPr>
          <p:spPr bwMode="auto">
            <a:xfrm>
              <a:off x="5475" y="1740"/>
              <a:ext cx="111" cy="11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2"/>
                </a:cxn>
                <a:cxn ang="0">
                  <a:pos x="10" y="6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7" y="2"/>
                </a:cxn>
                <a:cxn ang="0">
                  <a:pos x="27" y="6"/>
                </a:cxn>
                <a:cxn ang="0">
                  <a:pos x="22" y="8"/>
                </a:cxn>
                <a:cxn ang="0">
                  <a:pos x="23" y="11"/>
                </a:cxn>
                <a:cxn ang="0">
                  <a:pos x="22" y="14"/>
                </a:cxn>
                <a:cxn ang="0">
                  <a:pos x="28" y="17"/>
                </a:cxn>
                <a:cxn ang="0">
                  <a:pos x="31" y="23"/>
                </a:cxn>
                <a:cxn ang="0">
                  <a:pos x="35" y="24"/>
                </a:cxn>
                <a:cxn ang="0">
                  <a:pos x="38" y="25"/>
                </a:cxn>
                <a:cxn ang="0">
                  <a:pos x="37" y="27"/>
                </a:cxn>
                <a:cxn ang="0">
                  <a:pos x="44" y="30"/>
                </a:cxn>
                <a:cxn ang="0">
                  <a:pos x="47" y="33"/>
                </a:cxn>
                <a:cxn ang="0">
                  <a:pos x="46" y="34"/>
                </a:cxn>
                <a:cxn ang="0">
                  <a:pos x="41" y="32"/>
                </a:cxn>
                <a:cxn ang="0">
                  <a:pos x="40" y="35"/>
                </a:cxn>
                <a:cxn ang="0">
                  <a:pos x="42" y="36"/>
                </a:cxn>
                <a:cxn ang="0">
                  <a:pos x="42" y="38"/>
                </a:cxn>
                <a:cxn ang="0">
                  <a:pos x="40" y="39"/>
                </a:cxn>
                <a:cxn ang="0">
                  <a:pos x="37" y="42"/>
                </a:cxn>
                <a:cxn ang="0">
                  <a:pos x="35" y="42"/>
                </a:cxn>
                <a:cxn ang="0">
                  <a:pos x="34" y="43"/>
                </a:cxn>
                <a:cxn ang="0">
                  <a:pos x="33" y="47"/>
                </a:cxn>
                <a:cxn ang="0">
                  <a:pos x="31" y="47"/>
                </a:cxn>
                <a:cxn ang="0">
                  <a:pos x="28" y="45"/>
                </a:cxn>
                <a:cxn ang="0">
                  <a:pos x="23" y="42"/>
                </a:cxn>
                <a:cxn ang="0">
                  <a:pos x="26" y="41"/>
                </a:cxn>
                <a:cxn ang="0">
                  <a:pos x="33" y="41"/>
                </a:cxn>
                <a:cxn ang="0">
                  <a:pos x="35" y="40"/>
                </a:cxn>
                <a:cxn ang="0">
                  <a:pos x="37" y="38"/>
                </a:cxn>
                <a:cxn ang="0">
                  <a:pos x="35" y="33"/>
                </a:cxn>
                <a:cxn ang="0">
                  <a:pos x="33" y="32"/>
                </a:cxn>
                <a:cxn ang="0">
                  <a:pos x="28" y="28"/>
                </a:cxn>
                <a:cxn ang="0">
                  <a:pos x="24" y="27"/>
                </a:cxn>
                <a:cxn ang="0">
                  <a:pos x="19" y="22"/>
                </a:cxn>
                <a:cxn ang="0">
                  <a:pos x="16" y="19"/>
                </a:cxn>
                <a:cxn ang="0">
                  <a:pos x="14" y="14"/>
                </a:cxn>
                <a:cxn ang="0">
                  <a:pos x="9" y="13"/>
                </a:cxn>
                <a:cxn ang="0">
                  <a:pos x="6" y="15"/>
                </a:cxn>
                <a:cxn ang="0">
                  <a:pos x="5" y="15"/>
                </a:cxn>
                <a:cxn ang="0">
                  <a:pos x="5" y="13"/>
                </a:cxn>
                <a:cxn ang="0">
                  <a:pos x="2" y="13"/>
                </a:cxn>
              </a:cxnLst>
              <a:rect l="0" t="0" r="r" b="b"/>
              <a:pathLst>
                <a:path w="47" h="48">
                  <a:moveTo>
                    <a:pt x="2" y="13"/>
                  </a:moveTo>
                  <a:cubicBezTo>
                    <a:pt x="2" y="12"/>
                    <a:pt x="0" y="10"/>
                    <a:pt x="1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2"/>
                    <a:pt x="7" y="2"/>
                  </a:cubicBezTo>
                  <a:cubicBezTo>
                    <a:pt x="8" y="2"/>
                    <a:pt x="9" y="6"/>
                    <a:pt x="10" y="6"/>
                  </a:cubicBezTo>
                  <a:cubicBezTo>
                    <a:pt x="10" y="5"/>
                    <a:pt x="11" y="2"/>
                    <a:pt x="12" y="2"/>
                  </a:cubicBezTo>
                  <a:cubicBezTo>
                    <a:pt x="12" y="2"/>
                    <a:pt x="14" y="4"/>
                    <a:pt x="14" y="3"/>
                  </a:cubicBezTo>
                  <a:cubicBezTo>
                    <a:pt x="14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0"/>
                    <a:pt x="19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2" y="0"/>
                    <a:pt x="23" y="2"/>
                    <a:pt x="24" y="2"/>
                  </a:cubicBezTo>
                  <a:cubicBezTo>
                    <a:pt x="24" y="2"/>
                    <a:pt x="26" y="2"/>
                    <a:pt x="27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2" y="8"/>
                    <a:pt x="22" y="8"/>
                  </a:cubicBezTo>
                  <a:cubicBezTo>
                    <a:pt x="22" y="8"/>
                    <a:pt x="23" y="10"/>
                    <a:pt x="23" y="11"/>
                  </a:cubicBezTo>
                  <a:cubicBezTo>
                    <a:pt x="23" y="11"/>
                    <a:pt x="21" y="12"/>
                    <a:pt x="22" y="14"/>
                  </a:cubicBezTo>
                  <a:cubicBezTo>
                    <a:pt x="24" y="15"/>
                    <a:pt x="27" y="16"/>
                    <a:pt x="28" y="17"/>
                  </a:cubicBezTo>
                  <a:cubicBezTo>
                    <a:pt x="28" y="18"/>
                    <a:pt x="31" y="23"/>
                    <a:pt x="31" y="23"/>
                  </a:cubicBezTo>
                  <a:cubicBezTo>
                    <a:pt x="32" y="23"/>
                    <a:pt x="34" y="24"/>
                    <a:pt x="35" y="24"/>
                  </a:cubicBezTo>
                  <a:cubicBezTo>
                    <a:pt x="35" y="24"/>
                    <a:pt x="37" y="24"/>
                    <a:pt x="38" y="25"/>
                  </a:cubicBezTo>
                  <a:cubicBezTo>
                    <a:pt x="38" y="25"/>
                    <a:pt x="37" y="26"/>
                    <a:pt x="37" y="27"/>
                  </a:cubicBezTo>
                  <a:cubicBezTo>
                    <a:pt x="37" y="27"/>
                    <a:pt x="43" y="29"/>
                    <a:pt x="44" y="30"/>
                  </a:cubicBezTo>
                  <a:cubicBezTo>
                    <a:pt x="46" y="30"/>
                    <a:pt x="47" y="32"/>
                    <a:pt x="47" y="33"/>
                  </a:cubicBezTo>
                  <a:cubicBezTo>
                    <a:pt x="47" y="33"/>
                    <a:pt x="46" y="34"/>
                    <a:pt x="46" y="34"/>
                  </a:cubicBezTo>
                  <a:cubicBezTo>
                    <a:pt x="46" y="35"/>
                    <a:pt x="42" y="31"/>
                    <a:pt x="41" y="32"/>
                  </a:cubicBezTo>
                  <a:cubicBezTo>
                    <a:pt x="40" y="32"/>
                    <a:pt x="39" y="34"/>
                    <a:pt x="40" y="35"/>
                  </a:cubicBezTo>
                  <a:cubicBezTo>
                    <a:pt x="40" y="35"/>
                    <a:pt x="42" y="35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1" y="39"/>
                    <a:pt x="40" y="39"/>
                    <a:pt x="40" y="39"/>
                  </a:cubicBezTo>
                  <a:cubicBezTo>
                    <a:pt x="40" y="40"/>
                    <a:pt x="38" y="42"/>
                    <a:pt x="37" y="42"/>
                  </a:cubicBezTo>
                  <a:cubicBezTo>
                    <a:pt x="37" y="42"/>
                    <a:pt x="35" y="43"/>
                    <a:pt x="35" y="42"/>
                  </a:cubicBezTo>
                  <a:cubicBezTo>
                    <a:pt x="35" y="41"/>
                    <a:pt x="34" y="42"/>
                    <a:pt x="34" y="43"/>
                  </a:cubicBezTo>
                  <a:cubicBezTo>
                    <a:pt x="34" y="44"/>
                    <a:pt x="34" y="47"/>
                    <a:pt x="33" y="47"/>
                  </a:cubicBezTo>
                  <a:cubicBezTo>
                    <a:pt x="33" y="48"/>
                    <a:pt x="31" y="48"/>
                    <a:pt x="31" y="47"/>
                  </a:cubicBezTo>
                  <a:cubicBezTo>
                    <a:pt x="30" y="47"/>
                    <a:pt x="29" y="46"/>
                    <a:pt x="28" y="45"/>
                  </a:cubicBezTo>
                  <a:cubicBezTo>
                    <a:pt x="27" y="45"/>
                    <a:pt x="23" y="43"/>
                    <a:pt x="23" y="42"/>
                  </a:cubicBezTo>
                  <a:cubicBezTo>
                    <a:pt x="23" y="41"/>
                    <a:pt x="25" y="41"/>
                    <a:pt x="26" y="41"/>
                  </a:cubicBezTo>
                  <a:cubicBezTo>
                    <a:pt x="28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7" y="39"/>
                    <a:pt x="37" y="40"/>
                    <a:pt x="37" y="38"/>
                  </a:cubicBezTo>
                  <a:cubicBezTo>
                    <a:pt x="37" y="37"/>
                    <a:pt x="36" y="34"/>
                    <a:pt x="35" y="33"/>
                  </a:cubicBezTo>
                  <a:cubicBezTo>
                    <a:pt x="34" y="32"/>
                    <a:pt x="33" y="33"/>
                    <a:pt x="33" y="32"/>
                  </a:cubicBezTo>
                  <a:cubicBezTo>
                    <a:pt x="32" y="31"/>
                    <a:pt x="29" y="28"/>
                    <a:pt x="28" y="28"/>
                  </a:cubicBezTo>
                  <a:cubicBezTo>
                    <a:pt x="26" y="27"/>
                    <a:pt x="25" y="27"/>
                    <a:pt x="24" y="27"/>
                  </a:cubicBezTo>
                  <a:cubicBezTo>
                    <a:pt x="23" y="26"/>
                    <a:pt x="19" y="23"/>
                    <a:pt x="19" y="22"/>
                  </a:cubicBezTo>
                  <a:cubicBezTo>
                    <a:pt x="18" y="21"/>
                    <a:pt x="16" y="21"/>
                    <a:pt x="16" y="19"/>
                  </a:cubicBezTo>
                  <a:cubicBezTo>
                    <a:pt x="15" y="17"/>
                    <a:pt x="15" y="16"/>
                    <a:pt x="14" y="14"/>
                  </a:cubicBezTo>
                  <a:cubicBezTo>
                    <a:pt x="12" y="13"/>
                    <a:pt x="11" y="13"/>
                    <a:pt x="9" y="13"/>
                  </a:cubicBezTo>
                  <a:cubicBezTo>
                    <a:pt x="8" y="13"/>
                    <a:pt x="8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4" y="13"/>
                    <a:pt x="2" y="14"/>
                    <a:pt x="2" y="1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7" name="Freeform 149"/>
            <p:cNvSpPr>
              <a:spLocks/>
            </p:cNvSpPr>
            <p:nvPr/>
          </p:nvSpPr>
          <p:spPr bwMode="auto">
            <a:xfrm>
              <a:off x="5489" y="1806"/>
              <a:ext cx="14" cy="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6" y="9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6" h="11">
                  <a:moveTo>
                    <a:pt x="0" y="2"/>
                  </a:moveTo>
                  <a:cubicBezTo>
                    <a:pt x="1" y="1"/>
                    <a:pt x="3" y="2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5"/>
                    <a:pt x="6" y="9"/>
                    <a:pt x="6" y="9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9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9"/>
                    <a:pt x="2" y="8"/>
                  </a:cubicBezTo>
                  <a:cubicBezTo>
                    <a:pt x="2" y="6"/>
                    <a:pt x="2" y="4"/>
                    <a:pt x="2" y="4"/>
                  </a:cubicBezTo>
                  <a:cubicBezTo>
                    <a:pt x="0" y="3"/>
                    <a:pt x="0" y="3"/>
                    <a:pt x="0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8" name="Freeform 150"/>
            <p:cNvSpPr>
              <a:spLocks/>
            </p:cNvSpPr>
            <p:nvPr/>
          </p:nvSpPr>
          <p:spPr bwMode="auto">
            <a:xfrm>
              <a:off x="5467" y="1645"/>
              <a:ext cx="86" cy="90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8" y="6"/>
                </a:cxn>
                <a:cxn ang="0">
                  <a:pos x="10" y="8"/>
                </a:cxn>
                <a:cxn ang="0">
                  <a:pos x="13" y="6"/>
                </a:cxn>
                <a:cxn ang="0">
                  <a:pos x="11" y="3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20" y="3"/>
                </a:cxn>
                <a:cxn ang="0">
                  <a:pos x="21" y="3"/>
                </a:cxn>
                <a:cxn ang="0">
                  <a:pos x="21" y="5"/>
                </a:cxn>
                <a:cxn ang="0">
                  <a:pos x="24" y="4"/>
                </a:cxn>
                <a:cxn ang="0">
                  <a:pos x="28" y="3"/>
                </a:cxn>
                <a:cxn ang="0">
                  <a:pos x="29" y="2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2" y="10"/>
                </a:cxn>
                <a:cxn ang="0">
                  <a:pos x="34" y="12"/>
                </a:cxn>
                <a:cxn ang="0">
                  <a:pos x="34" y="15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4" y="21"/>
                </a:cxn>
                <a:cxn ang="0">
                  <a:pos x="24" y="24"/>
                </a:cxn>
                <a:cxn ang="0">
                  <a:pos x="31" y="32"/>
                </a:cxn>
                <a:cxn ang="0">
                  <a:pos x="28" y="34"/>
                </a:cxn>
                <a:cxn ang="0">
                  <a:pos x="27" y="36"/>
                </a:cxn>
                <a:cxn ang="0">
                  <a:pos x="22" y="37"/>
                </a:cxn>
                <a:cxn ang="0">
                  <a:pos x="18" y="38"/>
                </a:cxn>
                <a:cxn ang="0">
                  <a:pos x="16" y="37"/>
                </a:cxn>
                <a:cxn ang="0">
                  <a:pos x="15" y="37"/>
                </a:cxn>
                <a:cxn ang="0">
                  <a:pos x="11" y="36"/>
                </a:cxn>
                <a:cxn ang="0">
                  <a:pos x="8" y="37"/>
                </a:cxn>
                <a:cxn ang="0">
                  <a:pos x="7" y="37"/>
                </a:cxn>
                <a:cxn ang="0">
                  <a:pos x="9" y="31"/>
                </a:cxn>
                <a:cxn ang="0">
                  <a:pos x="3" y="29"/>
                </a:cxn>
                <a:cxn ang="0">
                  <a:pos x="2" y="28"/>
                </a:cxn>
                <a:cxn ang="0">
                  <a:pos x="2" y="27"/>
                </a:cxn>
                <a:cxn ang="0">
                  <a:pos x="2" y="23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2" y="18"/>
                </a:cxn>
                <a:cxn ang="0">
                  <a:pos x="1" y="16"/>
                </a:cxn>
                <a:cxn ang="0">
                  <a:pos x="5" y="15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5" y="7"/>
                </a:cxn>
              </a:cxnLst>
              <a:rect l="0" t="0" r="r" b="b"/>
              <a:pathLst>
                <a:path w="36" h="38">
                  <a:moveTo>
                    <a:pt x="5" y="7"/>
                  </a:moveTo>
                  <a:cubicBezTo>
                    <a:pt x="5" y="7"/>
                    <a:pt x="8" y="6"/>
                    <a:pt x="8" y="6"/>
                  </a:cubicBezTo>
                  <a:cubicBezTo>
                    <a:pt x="8" y="6"/>
                    <a:pt x="9" y="8"/>
                    <a:pt x="10" y="8"/>
                  </a:cubicBezTo>
                  <a:cubicBezTo>
                    <a:pt x="11" y="7"/>
                    <a:pt x="13" y="6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3"/>
                    <a:pt x="10" y="1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7" y="1"/>
                  </a:cubicBezTo>
                  <a:cubicBezTo>
                    <a:pt x="17" y="2"/>
                    <a:pt x="18" y="3"/>
                    <a:pt x="20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1" y="3"/>
                    <a:pt x="21" y="5"/>
                    <a:pt x="21" y="5"/>
                  </a:cubicBezTo>
                  <a:cubicBezTo>
                    <a:pt x="21" y="5"/>
                    <a:pt x="24" y="4"/>
                    <a:pt x="24" y="4"/>
                  </a:cubicBezTo>
                  <a:cubicBezTo>
                    <a:pt x="25" y="3"/>
                    <a:pt x="27" y="3"/>
                    <a:pt x="28" y="3"/>
                  </a:cubicBezTo>
                  <a:cubicBezTo>
                    <a:pt x="28" y="2"/>
                    <a:pt x="29" y="1"/>
                    <a:pt x="29" y="2"/>
                  </a:cubicBezTo>
                  <a:cubicBezTo>
                    <a:pt x="30" y="2"/>
                    <a:pt x="29" y="4"/>
                    <a:pt x="30" y="5"/>
                  </a:cubicBezTo>
                  <a:cubicBezTo>
                    <a:pt x="30" y="5"/>
                    <a:pt x="32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7"/>
                    <a:pt x="33" y="8"/>
                  </a:cubicBezTo>
                  <a:cubicBezTo>
                    <a:pt x="33" y="8"/>
                    <a:pt x="32" y="10"/>
                    <a:pt x="32" y="10"/>
                  </a:cubicBezTo>
                  <a:cubicBezTo>
                    <a:pt x="32" y="11"/>
                    <a:pt x="33" y="12"/>
                    <a:pt x="34" y="12"/>
                  </a:cubicBezTo>
                  <a:cubicBezTo>
                    <a:pt x="34" y="13"/>
                    <a:pt x="34" y="14"/>
                    <a:pt x="34" y="15"/>
                  </a:cubicBezTo>
                  <a:cubicBezTo>
                    <a:pt x="34" y="16"/>
                    <a:pt x="36" y="18"/>
                    <a:pt x="36" y="19"/>
                  </a:cubicBezTo>
                  <a:cubicBezTo>
                    <a:pt x="36" y="19"/>
                    <a:pt x="36" y="19"/>
                    <a:pt x="36" y="20"/>
                  </a:cubicBezTo>
                  <a:cubicBezTo>
                    <a:pt x="35" y="20"/>
                    <a:pt x="35" y="21"/>
                    <a:pt x="34" y="21"/>
                  </a:cubicBezTo>
                  <a:cubicBezTo>
                    <a:pt x="33" y="21"/>
                    <a:pt x="24" y="24"/>
                    <a:pt x="24" y="24"/>
                  </a:cubicBezTo>
                  <a:cubicBezTo>
                    <a:pt x="24" y="25"/>
                    <a:pt x="32" y="31"/>
                    <a:pt x="31" y="32"/>
                  </a:cubicBezTo>
                  <a:cubicBezTo>
                    <a:pt x="31" y="33"/>
                    <a:pt x="29" y="33"/>
                    <a:pt x="28" y="34"/>
                  </a:cubicBezTo>
                  <a:cubicBezTo>
                    <a:pt x="28" y="34"/>
                    <a:pt x="29" y="38"/>
                    <a:pt x="27" y="36"/>
                  </a:cubicBezTo>
                  <a:cubicBezTo>
                    <a:pt x="26" y="36"/>
                    <a:pt x="23" y="37"/>
                    <a:pt x="22" y="37"/>
                  </a:cubicBezTo>
                  <a:cubicBezTo>
                    <a:pt x="21" y="37"/>
                    <a:pt x="19" y="38"/>
                    <a:pt x="18" y="38"/>
                  </a:cubicBezTo>
                  <a:cubicBezTo>
                    <a:pt x="17" y="38"/>
                    <a:pt x="17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7"/>
                    <a:pt x="12" y="36"/>
                    <a:pt x="11" y="36"/>
                  </a:cubicBezTo>
                  <a:cubicBezTo>
                    <a:pt x="11" y="36"/>
                    <a:pt x="9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5"/>
                    <a:pt x="8" y="32"/>
                    <a:pt x="9" y="31"/>
                  </a:cubicBezTo>
                  <a:cubicBezTo>
                    <a:pt x="9" y="30"/>
                    <a:pt x="5" y="30"/>
                    <a:pt x="3" y="29"/>
                  </a:cubicBezTo>
                  <a:cubicBezTo>
                    <a:pt x="3" y="29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5"/>
                    <a:pt x="3" y="24"/>
                    <a:pt x="2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1" y="21"/>
                    <a:pt x="1" y="21"/>
                    <a:pt x="1" y="20"/>
                  </a:cubicBezTo>
                  <a:cubicBezTo>
                    <a:pt x="1" y="20"/>
                    <a:pt x="2" y="18"/>
                    <a:pt x="2" y="18"/>
                  </a:cubicBezTo>
                  <a:cubicBezTo>
                    <a:pt x="1" y="17"/>
                    <a:pt x="0" y="16"/>
                    <a:pt x="1" y="16"/>
                  </a:cubicBezTo>
                  <a:cubicBezTo>
                    <a:pt x="2" y="16"/>
                    <a:pt x="4" y="16"/>
                    <a:pt x="5" y="15"/>
                  </a:cubicBezTo>
                  <a:cubicBezTo>
                    <a:pt x="5" y="15"/>
                    <a:pt x="5" y="13"/>
                    <a:pt x="5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7"/>
                    <a:pt x="5" y="7"/>
                  </a:cubicBezTo>
                </a:path>
              </a:pathLst>
            </a:custGeom>
            <a:solidFill>
              <a:srgbClr val="6996C8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39" name="Freeform 151"/>
            <p:cNvSpPr>
              <a:spLocks/>
            </p:cNvSpPr>
            <p:nvPr/>
          </p:nvSpPr>
          <p:spPr bwMode="auto">
            <a:xfrm>
              <a:off x="5449" y="1662"/>
              <a:ext cx="30" cy="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4" y="6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9" y="9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0" y="10"/>
                </a:cxn>
                <a:cxn ang="0">
                  <a:pos x="1" y="9"/>
                </a:cxn>
              </a:cxnLst>
              <a:rect l="0" t="0" r="r" b="b"/>
              <a:pathLst>
                <a:path w="13" h="15">
                  <a:moveTo>
                    <a:pt x="1" y="9"/>
                  </a:moveTo>
                  <a:cubicBezTo>
                    <a:pt x="1" y="9"/>
                    <a:pt x="4" y="7"/>
                    <a:pt x="4" y="6"/>
                  </a:cubicBezTo>
                  <a:cubicBezTo>
                    <a:pt x="4" y="5"/>
                    <a:pt x="5" y="2"/>
                    <a:pt x="5" y="2"/>
                  </a:cubicBezTo>
                  <a:cubicBezTo>
                    <a:pt x="6" y="2"/>
                    <a:pt x="10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2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6"/>
                    <a:pt x="13" y="8"/>
                    <a:pt x="12" y="8"/>
                  </a:cubicBezTo>
                  <a:cubicBezTo>
                    <a:pt x="12" y="9"/>
                    <a:pt x="9" y="9"/>
                    <a:pt x="9" y="9"/>
                  </a:cubicBezTo>
                  <a:cubicBezTo>
                    <a:pt x="8" y="9"/>
                    <a:pt x="9" y="10"/>
                    <a:pt x="9" y="11"/>
                  </a:cubicBezTo>
                  <a:cubicBezTo>
                    <a:pt x="10" y="11"/>
                    <a:pt x="9" y="13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1"/>
                    <a:pt x="1" y="11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0" name="Freeform 152"/>
            <p:cNvSpPr>
              <a:spLocks/>
            </p:cNvSpPr>
            <p:nvPr/>
          </p:nvSpPr>
          <p:spPr bwMode="auto">
            <a:xfrm>
              <a:off x="5602" y="1277"/>
              <a:ext cx="36" cy="2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1" y="5"/>
                </a:cxn>
                <a:cxn ang="0">
                  <a:pos x="15" y="5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0" y="3"/>
                </a:cxn>
              </a:cxnLst>
              <a:rect l="0" t="0" r="r" b="b"/>
              <a:pathLst>
                <a:path w="15" h="11">
                  <a:moveTo>
                    <a:pt x="0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5" y="0"/>
                    <a:pt x="6" y="0"/>
                  </a:cubicBezTo>
                  <a:cubicBezTo>
                    <a:pt x="7" y="0"/>
                    <a:pt x="7" y="2"/>
                    <a:pt x="7" y="2"/>
                  </a:cubicBezTo>
                  <a:cubicBezTo>
                    <a:pt x="8" y="2"/>
                    <a:pt x="10" y="2"/>
                    <a:pt x="10" y="2"/>
                  </a:cubicBezTo>
                  <a:cubicBezTo>
                    <a:pt x="11" y="2"/>
                    <a:pt x="11" y="5"/>
                    <a:pt x="11" y="5"/>
                  </a:cubicBezTo>
                  <a:cubicBezTo>
                    <a:pt x="12" y="5"/>
                    <a:pt x="15" y="5"/>
                    <a:pt x="15" y="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7"/>
                    <a:pt x="8" y="7"/>
                  </a:cubicBezTo>
                  <a:cubicBezTo>
                    <a:pt x="8" y="7"/>
                    <a:pt x="2" y="9"/>
                    <a:pt x="2" y="8"/>
                  </a:cubicBezTo>
                  <a:cubicBezTo>
                    <a:pt x="1" y="8"/>
                    <a:pt x="5" y="5"/>
                    <a:pt x="4" y="5"/>
                  </a:cubicBezTo>
                  <a:cubicBezTo>
                    <a:pt x="4" y="4"/>
                    <a:pt x="1" y="3"/>
                    <a:pt x="0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1" name="Freeform 153"/>
            <p:cNvSpPr>
              <a:spLocks/>
            </p:cNvSpPr>
            <p:nvPr/>
          </p:nvSpPr>
          <p:spPr bwMode="auto">
            <a:xfrm>
              <a:off x="5579" y="1234"/>
              <a:ext cx="85" cy="2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7" y="4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2" y="3"/>
                </a:cxn>
                <a:cxn ang="0">
                  <a:pos x="25" y="1"/>
                </a:cxn>
                <a:cxn ang="0">
                  <a:pos x="33" y="2"/>
                </a:cxn>
                <a:cxn ang="0">
                  <a:pos x="36" y="4"/>
                </a:cxn>
                <a:cxn ang="0">
                  <a:pos x="35" y="6"/>
                </a:cxn>
                <a:cxn ang="0">
                  <a:pos x="31" y="7"/>
                </a:cxn>
                <a:cxn ang="0">
                  <a:pos x="29" y="10"/>
                </a:cxn>
                <a:cxn ang="0">
                  <a:pos x="22" y="11"/>
                </a:cxn>
                <a:cxn ang="0">
                  <a:pos x="18" y="10"/>
                </a:cxn>
                <a:cxn ang="0">
                  <a:pos x="9" y="9"/>
                </a:cxn>
                <a:cxn ang="0">
                  <a:pos x="15" y="7"/>
                </a:cxn>
                <a:cxn ang="0">
                  <a:pos x="13" y="5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1" y="3"/>
                </a:cxn>
              </a:cxnLst>
              <a:rect l="0" t="0" r="r" b="b"/>
              <a:pathLst>
                <a:path w="36" h="11">
                  <a:moveTo>
                    <a:pt x="1" y="3"/>
                  </a:moveTo>
                  <a:cubicBezTo>
                    <a:pt x="0" y="3"/>
                    <a:pt x="2" y="2"/>
                    <a:pt x="2" y="2"/>
                  </a:cubicBezTo>
                  <a:cubicBezTo>
                    <a:pt x="2" y="2"/>
                    <a:pt x="5" y="3"/>
                    <a:pt x="6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9" y="0"/>
                    <a:pt x="11" y="2"/>
                    <a:pt x="13" y="2"/>
                  </a:cubicBezTo>
                  <a:cubicBezTo>
                    <a:pt x="14" y="2"/>
                    <a:pt x="17" y="4"/>
                    <a:pt x="17" y="4"/>
                  </a:cubicBezTo>
                  <a:cubicBezTo>
                    <a:pt x="17" y="3"/>
                    <a:pt x="18" y="0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1"/>
                    <a:pt x="21" y="3"/>
                    <a:pt x="22" y="3"/>
                  </a:cubicBezTo>
                  <a:cubicBezTo>
                    <a:pt x="22" y="3"/>
                    <a:pt x="24" y="1"/>
                    <a:pt x="25" y="1"/>
                  </a:cubicBezTo>
                  <a:cubicBezTo>
                    <a:pt x="26" y="1"/>
                    <a:pt x="32" y="2"/>
                    <a:pt x="33" y="2"/>
                  </a:cubicBezTo>
                  <a:cubicBezTo>
                    <a:pt x="33" y="2"/>
                    <a:pt x="36" y="3"/>
                    <a:pt x="36" y="4"/>
                  </a:cubicBezTo>
                  <a:cubicBezTo>
                    <a:pt x="36" y="5"/>
                    <a:pt x="36" y="6"/>
                    <a:pt x="35" y="6"/>
                  </a:cubicBezTo>
                  <a:cubicBezTo>
                    <a:pt x="35" y="6"/>
                    <a:pt x="31" y="7"/>
                    <a:pt x="31" y="7"/>
                  </a:cubicBezTo>
                  <a:cubicBezTo>
                    <a:pt x="30" y="8"/>
                    <a:pt x="31" y="11"/>
                    <a:pt x="29" y="10"/>
                  </a:cubicBezTo>
                  <a:cubicBezTo>
                    <a:pt x="28" y="10"/>
                    <a:pt x="24" y="11"/>
                    <a:pt x="22" y="11"/>
                  </a:cubicBezTo>
                  <a:cubicBezTo>
                    <a:pt x="20" y="11"/>
                    <a:pt x="19" y="10"/>
                    <a:pt x="18" y="10"/>
                  </a:cubicBezTo>
                  <a:cubicBezTo>
                    <a:pt x="17" y="10"/>
                    <a:pt x="10" y="9"/>
                    <a:pt x="9" y="9"/>
                  </a:cubicBezTo>
                  <a:cubicBezTo>
                    <a:pt x="9" y="8"/>
                    <a:pt x="15" y="7"/>
                    <a:pt x="15" y="7"/>
                  </a:cubicBezTo>
                  <a:cubicBezTo>
                    <a:pt x="15" y="6"/>
                    <a:pt x="13" y="5"/>
                    <a:pt x="13" y="5"/>
                  </a:cubicBezTo>
                  <a:cubicBezTo>
                    <a:pt x="13" y="5"/>
                    <a:pt x="5" y="7"/>
                    <a:pt x="4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2" name="Freeform 154"/>
            <p:cNvSpPr>
              <a:spLocks/>
            </p:cNvSpPr>
            <p:nvPr/>
          </p:nvSpPr>
          <p:spPr bwMode="auto">
            <a:xfrm>
              <a:off x="5512" y="1241"/>
              <a:ext cx="100" cy="7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22" y="11"/>
                </a:cxn>
                <a:cxn ang="0">
                  <a:pos x="20" y="3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27" y="8"/>
                </a:cxn>
                <a:cxn ang="0">
                  <a:pos x="31" y="6"/>
                </a:cxn>
                <a:cxn ang="0">
                  <a:pos x="32" y="9"/>
                </a:cxn>
                <a:cxn ang="0">
                  <a:pos x="34" y="9"/>
                </a:cxn>
                <a:cxn ang="0">
                  <a:pos x="40" y="11"/>
                </a:cxn>
                <a:cxn ang="0">
                  <a:pos x="42" y="12"/>
                </a:cxn>
                <a:cxn ang="0">
                  <a:pos x="41" y="13"/>
                </a:cxn>
                <a:cxn ang="0">
                  <a:pos x="33" y="15"/>
                </a:cxn>
                <a:cxn ang="0">
                  <a:pos x="32" y="18"/>
                </a:cxn>
                <a:cxn ang="0">
                  <a:pos x="29" y="19"/>
                </a:cxn>
                <a:cxn ang="0">
                  <a:pos x="29" y="22"/>
                </a:cxn>
                <a:cxn ang="0">
                  <a:pos x="27" y="23"/>
                </a:cxn>
                <a:cxn ang="0">
                  <a:pos x="25" y="28"/>
                </a:cxn>
                <a:cxn ang="0">
                  <a:pos x="24" y="31"/>
                </a:cxn>
                <a:cxn ang="0">
                  <a:pos x="17" y="27"/>
                </a:cxn>
                <a:cxn ang="0">
                  <a:pos x="12" y="24"/>
                </a:cxn>
                <a:cxn ang="0">
                  <a:pos x="21" y="22"/>
                </a:cxn>
                <a:cxn ang="0">
                  <a:pos x="21" y="20"/>
                </a:cxn>
                <a:cxn ang="0">
                  <a:pos x="12" y="20"/>
                </a:cxn>
                <a:cxn ang="0">
                  <a:pos x="12" y="19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4" y="16"/>
                </a:cxn>
                <a:cxn ang="0">
                  <a:pos x="23" y="14"/>
                </a:cxn>
                <a:cxn ang="0">
                  <a:pos x="19" y="14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14" y="15"/>
                </a:cxn>
                <a:cxn ang="0">
                  <a:pos x="10" y="16"/>
                </a:cxn>
                <a:cxn ang="0">
                  <a:pos x="8" y="15"/>
                </a:cxn>
                <a:cxn ang="0">
                  <a:pos x="4" y="12"/>
                </a:cxn>
                <a:cxn ang="0">
                  <a:pos x="6" y="11"/>
                </a:cxn>
                <a:cxn ang="0">
                  <a:pos x="4" y="8"/>
                </a:cxn>
                <a:cxn ang="0">
                  <a:pos x="2" y="9"/>
                </a:cxn>
                <a:cxn ang="0">
                  <a:pos x="0" y="4"/>
                </a:cxn>
              </a:cxnLst>
              <a:rect l="0" t="0" r="r" b="b"/>
              <a:pathLst>
                <a:path w="42" h="31">
                  <a:moveTo>
                    <a:pt x="0" y="4"/>
                  </a:moveTo>
                  <a:cubicBezTo>
                    <a:pt x="0" y="3"/>
                    <a:pt x="2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8" y="3"/>
                    <a:pt x="12" y="2"/>
                    <a:pt x="12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10" y="6"/>
                    <a:pt x="11" y="7"/>
                    <a:pt x="12" y="7"/>
                  </a:cubicBezTo>
                  <a:cubicBezTo>
                    <a:pt x="13" y="7"/>
                    <a:pt x="14" y="3"/>
                    <a:pt x="15" y="3"/>
                  </a:cubicBezTo>
                  <a:cubicBezTo>
                    <a:pt x="15" y="3"/>
                    <a:pt x="17" y="6"/>
                    <a:pt x="18" y="6"/>
                  </a:cubicBezTo>
                  <a:cubicBezTo>
                    <a:pt x="18" y="7"/>
                    <a:pt x="21" y="11"/>
                    <a:pt x="22" y="11"/>
                  </a:cubicBezTo>
                  <a:cubicBezTo>
                    <a:pt x="23" y="11"/>
                    <a:pt x="19" y="3"/>
                    <a:pt x="20" y="3"/>
                  </a:cubicBezTo>
                  <a:cubicBezTo>
                    <a:pt x="20" y="2"/>
                    <a:pt x="21" y="0"/>
                    <a:pt x="22" y="1"/>
                  </a:cubicBezTo>
                  <a:cubicBezTo>
                    <a:pt x="23" y="1"/>
                    <a:pt x="27" y="3"/>
                    <a:pt x="27" y="4"/>
                  </a:cubicBezTo>
                  <a:cubicBezTo>
                    <a:pt x="27" y="5"/>
                    <a:pt x="27" y="8"/>
                    <a:pt x="27" y="8"/>
                  </a:cubicBezTo>
                  <a:cubicBezTo>
                    <a:pt x="27" y="8"/>
                    <a:pt x="30" y="6"/>
                    <a:pt x="31" y="6"/>
                  </a:cubicBezTo>
                  <a:cubicBezTo>
                    <a:pt x="31" y="6"/>
                    <a:pt x="31" y="9"/>
                    <a:pt x="32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6" y="9"/>
                    <a:pt x="39" y="11"/>
                    <a:pt x="40" y="11"/>
                  </a:cubicBezTo>
                  <a:cubicBezTo>
                    <a:pt x="40" y="11"/>
                    <a:pt x="42" y="12"/>
                    <a:pt x="42" y="12"/>
                  </a:cubicBezTo>
                  <a:cubicBezTo>
                    <a:pt x="42" y="13"/>
                    <a:pt x="41" y="13"/>
                    <a:pt x="41" y="13"/>
                  </a:cubicBezTo>
                  <a:cubicBezTo>
                    <a:pt x="40" y="14"/>
                    <a:pt x="34" y="14"/>
                    <a:pt x="33" y="15"/>
                  </a:cubicBezTo>
                  <a:cubicBezTo>
                    <a:pt x="32" y="15"/>
                    <a:pt x="33" y="18"/>
                    <a:pt x="32" y="18"/>
                  </a:cubicBezTo>
                  <a:cubicBezTo>
                    <a:pt x="32" y="19"/>
                    <a:pt x="29" y="18"/>
                    <a:pt x="29" y="19"/>
                  </a:cubicBezTo>
                  <a:cubicBezTo>
                    <a:pt x="29" y="19"/>
                    <a:pt x="29" y="22"/>
                    <a:pt x="29" y="22"/>
                  </a:cubicBezTo>
                  <a:cubicBezTo>
                    <a:pt x="29" y="23"/>
                    <a:pt x="27" y="23"/>
                    <a:pt x="27" y="23"/>
                  </a:cubicBezTo>
                  <a:cubicBezTo>
                    <a:pt x="27" y="23"/>
                    <a:pt x="25" y="28"/>
                    <a:pt x="25" y="28"/>
                  </a:cubicBezTo>
                  <a:cubicBezTo>
                    <a:pt x="25" y="29"/>
                    <a:pt x="25" y="31"/>
                    <a:pt x="24" y="31"/>
                  </a:cubicBezTo>
                  <a:cubicBezTo>
                    <a:pt x="22" y="30"/>
                    <a:pt x="19" y="28"/>
                    <a:pt x="17" y="27"/>
                  </a:cubicBezTo>
                  <a:cubicBezTo>
                    <a:pt x="16" y="26"/>
                    <a:pt x="12" y="25"/>
                    <a:pt x="12" y="24"/>
                  </a:cubicBezTo>
                  <a:cubicBezTo>
                    <a:pt x="13" y="23"/>
                    <a:pt x="20" y="22"/>
                    <a:pt x="21" y="22"/>
                  </a:cubicBezTo>
                  <a:cubicBezTo>
                    <a:pt x="21" y="22"/>
                    <a:pt x="21" y="20"/>
                    <a:pt x="21" y="20"/>
                  </a:cubicBezTo>
                  <a:cubicBezTo>
                    <a:pt x="21" y="19"/>
                    <a:pt x="12" y="20"/>
                    <a:pt x="12" y="20"/>
                  </a:cubicBezTo>
                  <a:cubicBezTo>
                    <a:pt x="12" y="21"/>
                    <a:pt x="11" y="19"/>
                    <a:pt x="12" y="19"/>
                  </a:cubicBezTo>
                  <a:cubicBezTo>
                    <a:pt x="12" y="18"/>
                    <a:pt x="17" y="18"/>
                    <a:pt x="17" y="17"/>
                  </a:cubicBezTo>
                  <a:cubicBezTo>
                    <a:pt x="18" y="17"/>
                    <a:pt x="20" y="16"/>
                    <a:pt x="21" y="16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3"/>
                    <a:pt x="19" y="14"/>
                    <a:pt x="19" y="14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5" y="13"/>
                    <a:pt x="15" y="13"/>
                  </a:cubicBezTo>
                  <a:cubicBezTo>
                    <a:pt x="14" y="13"/>
                    <a:pt x="14" y="15"/>
                    <a:pt x="14" y="15"/>
                  </a:cubicBezTo>
                  <a:cubicBezTo>
                    <a:pt x="14" y="15"/>
                    <a:pt x="11" y="16"/>
                    <a:pt x="10" y="16"/>
                  </a:cubicBezTo>
                  <a:cubicBezTo>
                    <a:pt x="9" y="16"/>
                    <a:pt x="9" y="16"/>
                    <a:pt x="8" y="15"/>
                  </a:cubicBezTo>
                  <a:cubicBezTo>
                    <a:pt x="7" y="15"/>
                    <a:pt x="4" y="12"/>
                    <a:pt x="4" y="12"/>
                  </a:cubicBezTo>
                  <a:cubicBezTo>
                    <a:pt x="3" y="11"/>
                    <a:pt x="6" y="11"/>
                    <a:pt x="6" y="11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4" y="8"/>
                    <a:pt x="2" y="10"/>
                    <a:pt x="2" y="9"/>
                  </a:cubicBezTo>
                  <a:cubicBezTo>
                    <a:pt x="1" y="8"/>
                    <a:pt x="0" y="5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3" name="Freeform 155"/>
            <p:cNvSpPr>
              <a:spLocks/>
            </p:cNvSpPr>
            <p:nvPr/>
          </p:nvSpPr>
          <p:spPr bwMode="auto">
            <a:xfrm>
              <a:off x="5458" y="1409"/>
              <a:ext cx="241" cy="196"/>
            </a:xfrm>
            <a:custGeom>
              <a:avLst/>
              <a:gdLst/>
              <a:ahLst/>
              <a:cxnLst>
                <a:cxn ang="0">
                  <a:pos x="2" y="75"/>
                </a:cxn>
                <a:cxn ang="0">
                  <a:pos x="0" y="68"/>
                </a:cxn>
                <a:cxn ang="0">
                  <a:pos x="0" y="65"/>
                </a:cxn>
                <a:cxn ang="0">
                  <a:pos x="1" y="60"/>
                </a:cxn>
                <a:cxn ang="0">
                  <a:pos x="7" y="55"/>
                </a:cxn>
                <a:cxn ang="0">
                  <a:pos x="10" y="53"/>
                </a:cxn>
                <a:cxn ang="0">
                  <a:pos x="14" y="50"/>
                </a:cxn>
                <a:cxn ang="0">
                  <a:pos x="17" y="52"/>
                </a:cxn>
                <a:cxn ang="0">
                  <a:pos x="23" y="44"/>
                </a:cxn>
                <a:cxn ang="0">
                  <a:pos x="25" y="43"/>
                </a:cxn>
                <a:cxn ang="0">
                  <a:pos x="27" y="41"/>
                </a:cxn>
                <a:cxn ang="0">
                  <a:pos x="29" y="36"/>
                </a:cxn>
                <a:cxn ang="0">
                  <a:pos x="33" y="35"/>
                </a:cxn>
                <a:cxn ang="0">
                  <a:pos x="31" y="32"/>
                </a:cxn>
                <a:cxn ang="0">
                  <a:pos x="37" y="27"/>
                </a:cxn>
                <a:cxn ang="0">
                  <a:pos x="44" y="20"/>
                </a:cxn>
                <a:cxn ang="0">
                  <a:pos x="34" y="22"/>
                </a:cxn>
                <a:cxn ang="0">
                  <a:pos x="35" y="19"/>
                </a:cxn>
                <a:cxn ang="0">
                  <a:pos x="39" y="15"/>
                </a:cxn>
                <a:cxn ang="0">
                  <a:pos x="44" y="1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7" y="10"/>
                </a:cxn>
                <a:cxn ang="0">
                  <a:pos x="70" y="7"/>
                </a:cxn>
                <a:cxn ang="0">
                  <a:pos x="72" y="4"/>
                </a:cxn>
                <a:cxn ang="0">
                  <a:pos x="77" y="2"/>
                </a:cxn>
                <a:cxn ang="0">
                  <a:pos x="82" y="0"/>
                </a:cxn>
                <a:cxn ang="0">
                  <a:pos x="78" y="8"/>
                </a:cxn>
                <a:cxn ang="0">
                  <a:pos x="85" y="1"/>
                </a:cxn>
                <a:cxn ang="0">
                  <a:pos x="89" y="3"/>
                </a:cxn>
                <a:cxn ang="0">
                  <a:pos x="92" y="1"/>
                </a:cxn>
                <a:cxn ang="0">
                  <a:pos x="95" y="3"/>
                </a:cxn>
                <a:cxn ang="0">
                  <a:pos x="102" y="7"/>
                </a:cxn>
                <a:cxn ang="0">
                  <a:pos x="93" y="8"/>
                </a:cxn>
                <a:cxn ang="0">
                  <a:pos x="99" y="10"/>
                </a:cxn>
                <a:cxn ang="0">
                  <a:pos x="98" y="13"/>
                </a:cxn>
                <a:cxn ang="0">
                  <a:pos x="94" y="16"/>
                </a:cxn>
                <a:cxn ang="0">
                  <a:pos x="93" y="13"/>
                </a:cxn>
                <a:cxn ang="0">
                  <a:pos x="88" y="10"/>
                </a:cxn>
                <a:cxn ang="0">
                  <a:pos x="81" y="15"/>
                </a:cxn>
                <a:cxn ang="0">
                  <a:pos x="74" y="17"/>
                </a:cxn>
                <a:cxn ang="0">
                  <a:pos x="64" y="14"/>
                </a:cxn>
                <a:cxn ang="0">
                  <a:pos x="60" y="15"/>
                </a:cxn>
                <a:cxn ang="0">
                  <a:pos x="52" y="19"/>
                </a:cxn>
                <a:cxn ang="0">
                  <a:pos x="48" y="22"/>
                </a:cxn>
                <a:cxn ang="0">
                  <a:pos x="45" y="28"/>
                </a:cxn>
                <a:cxn ang="0">
                  <a:pos x="38" y="35"/>
                </a:cxn>
                <a:cxn ang="0">
                  <a:pos x="34" y="43"/>
                </a:cxn>
                <a:cxn ang="0">
                  <a:pos x="35" y="49"/>
                </a:cxn>
                <a:cxn ang="0">
                  <a:pos x="28" y="51"/>
                </a:cxn>
                <a:cxn ang="0">
                  <a:pos x="31" y="64"/>
                </a:cxn>
                <a:cxn ang="0">
                  <a:pos x="30" y="70"/>
                </a:cxn>
                <a:cxn ang="0">
                  <a:pos x="27" y="77"/>
                </a:cxn>
                <a:cxn ang="0">
                  <a:pos x="24" y="75"/>
                </a:cxn>
                <a:cxn ang="0">
                  <a:pos x="22" y="72"/>
                </a:cxn>
                <a:cxn ang="0">
                  <a:pos x="17" y="79"/>
                </a:cxn>
                <a:cxn ang="0">
                  <a:pos x="3" y="79"/>
                </a:cxn>
              </a:cxnLst>
              <a:rect l="0" t="0" r="r" b="b"/>
              <a:pathLst>
                <a:path w="102" h="83">
                  <a:moveTo>
                    <a:pt x="6" y="75"/>
                  </a:moveTo>
                  <a:cubicBezTo>
                    <a:pt x="5" y="75"/>
                    <a:pt x="3" y="76"/>
                    <a:pt x="2" y="75"/>
                  </a:cubicBezTo>
                  <a:cubicBezTo>
                    <a:pt x="2" y="75"/>
                    <a:pt x="2" y="72"/>
                    <a:pt x="2" y="72"/>
                  </a:cubicBezTo>
                  <a:cubicBezTo>
                    <a:pt x="2" y="71"/>
                    <a:pt x="0" y="68"/>
                    <a:pt x="0" y="68"/>
                  </a:cubicBezTo>
                  <a:cubicBezTo>
                    <a:pt x="2" y="67"/>
                    <a:pt x="11" y="67"/>
                    <a:pt x="11" y="65"/>
                  </a:cubicBezTo>
                  <a:cubicBezTo>
                    <a:pt x="10" y="63"/>
                    <a:pt x="1" y="65"/>
                    <a:pt x="0" y="65"/>
                  </a:cubicBezTo>
                  <a:cubicBezTo>
                    <a:pt x="0" y="64"/>
                    <a:pt x="0" y="63"/>
                    <a:pt x="1" y="63"/>
                  </a:cubicBezTo>
                  <a:cubicBezTo>
                    <a:pt x="2" y="62"/>
                    <a:pt x="0" y="61"/>
                    <a:pt x="1" y="60"/>
                  </a:cubicBezTo>
                  <a:cubicBezTo>
                    <a:pt x="2" y="59"/>
                    <a:pt x="3" y="58"/>
                    <a:pt x="4" y="58"/>
                  </a:cubicBezTo>
                  <a:cubicBezTo>
                    <a:pt x="5" y="58"/>
                    <a:pt x="6" y="55"/>
                    <a:pt x="7" y="55"/>
                  </a:cubicBezTo>
                  <a:cubicBezTo>
                    <a:pt x="7" y="54"/>
                    <a:pt x="10" y="56"/>
                    <a:pt x="10" y="56"/>
                  </a:cubicBezTo>
                  <a:cubicBezTo>
                    <a:pt x="11" y="56"/>
                    <a:pt x="9" y="53"/>
                    <a:pt x="10" y="53"/>
                  </a:cubicBezTo>
                  <a:cubicBezTo>
                    <a:pt x="11" y="53"/>
                    <a:pt x="12" y="52"/>
                    <a:pt x="13" y="52"/>
                  </a:cubicBezTo>
                  <a:cubicBezTo>
                    <a:pt x="14" y="52"/>
                    <a:pt x="13" y="50"/>
                    <a:pt x="14" y="50"/>
                  </a:cubicBezTo>
                  <a:cubicBezTo>
                    <a:pt x="15" y="49"/>
                    <a:pt x="15" y="49"/>
                    <a:pt x="16" y="49"/>
                  </a:cubicBezTo>
                  <a:cubicBezTo>
                    <a:pt x="17" y="49"/>
                    <a:pt x="17" y="52"/>
                    <a:pt x="17" y="52"/>
                  </a:cubicBezTo>
                  <a:cubicBezTo>
                    <a:pt x="18" y="51"/>
                    <a:pt x="19" y="50"/>
                    <a:pt x="19" y="49"/>
                  </a:cubicBezTo>
                  <a:cubicBezTo>
                    <a:pt x="19" y="48"/>
                    <a:pt x="23" y="44"/>
                    <a:pt x="23" y="44"/>
                  </a:cubicBezTo>
                  <a:cubicBezTo>
                    <a:pt x="23" y="44"/>
                    <a:pt x="24" y="46"/>
                    <a:pt x="25" y="46"/>
                  </a:cubicBezTo>
                  <a:cubicBezTo>
                    <a:pt x="26" y="45"/>
                    <a:pt x="25" y="43"/>
                    <a:pt x="25" y="43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41"/>
                    <a:pt x="26" y="42"/>
                    <a:pt x="27" y="41"/>
                  </a:cubicBezTo>
                  <a:cubicBezTo>
                    <a:pt x="28" y="41"/>
                    <a:pt x="28" y="39"/>
                    <a:pt x="28" y="39"/>
                  </a:cubicBezTo>
                  <a:cubicBezTo>
                    <a:pt x="29" y="38"/>
                    <a:pt x="30" y="37"/>
                    <a:pt x="29" y="36"/>
                  </a:cubicBezTo>
                  <a:cubicBezTo>
                    <a:pt x="29" y="36"/>
                    <a:pt x="28" y="35"/>
                    <a:pt x="29" y="34"/>
                  </a:cubicBezTo>
                  <a:cubicBezTo>
                    <a:pt x="29" y="34"/>
                    <a:pt x="33" y="35"/>
                    <a:pt x="33" y="35"/>
                  </a:cubicBezTo>
                  <a:cubicBezTo>
                    <a:pt x="34" y="34"/>
                    <a:pt x="35" y="34"/>
                    <a:pt x="35" y="33"/>
                  </a:cubicBezTo>
                  <a:cubicBezTo>
                    <a:pt x="35" y="32"/>
                    <a:pt x="31" y="33"/>
                    <a:pt x="31" y="32"/>
                  </a:cubicBezTo>
                  <a:cubicBezTo>
                    <a:pt x="31" y="31"/>
                    <a:pt x="33" y="30"/>
                    <a:pt x="33" y="30"/>
                  </a:cubicBezTo>
                  <a:cubicBezTo>
                    <a:pt x="34" y="29"/>
                    <a:pt x="37" y="28"/>
                    <a:pt x="37" y="27"/>
                  </a:cubicBezTo>
                  <a:cubicBezTo>
                    <a:pt x="38" y="26"/>
                    <a:pt x="38" y="24"/>
                    <a:pt x="39" y="23"/>
                  </a:cubicBezTo>
                  <a:cubicBezTo>
                    <a:pt x="40" y="23"/>
                    <a:pt x="44" y="21"/>
                    <a:pt x="44" y="20"/>
                  </a:cubicBezTo>
                  <a:cubicBezTo>
                    <a:pt x="44" y="20"/>
                    <a:pt x="41" y="19"/>
                    <a:pt x="40" y="20"/>
                  </a:cubicBezTo>
                  <a:cubicBezTo>
                    <a:pt x="39" y="20"/>
                    <a:pt x="35" y="21"/>
                    <a:pt x="34" y="22"/>
                  </a:cubicBezTo>
                  <a:cubicBezTo>
                    <a:pt x="33" y="22"/>
                    <a:pt x="31" y="24"/>
                    <a:pt x="31" y="23"/>
                  </a:cubicBezTo>
                  <a:cubicBezTo>
                    <a:pt x="31" y="23"/>
                    <a:pt x="34" y="19"/>
                    <a:pt x="35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9" y="17"/>
                    <a:pt x="39" y="15"/>
                    <a:pt x="39" y="15"/>
                  </a:cubicBezTo>
                  <a:cubicBezTo>
                    <a:pt x="40" y="15"/>
                    <a:pt x="43" y="13"/>
                    <a:pt x="44" y="13"/>
                  </a:cubicBezTo>
                  <a:cubicBezTo>
                    <a:pt x="44" y="13"/>
                    <a:pt x="43" y="16"/>
                    <a:pt x="44" y="16"/>
                  </a:cubicBezTo>
                  <a:cubicBezTo>
                    <a:pt x="45" y="16"/>
                    <a:pt x="46" y="17"/>
                    <a:pt x="47" y="17"/>
                  </a:cubicBezTo>
                  <a:cubicBezTo>
                    <a:pt x="48" y="16"/>
                    <a:pt x="49" y="15"/>
                    <a:pt x="49" y="15"/>
                  </a:cubicBezTo>
                  <a:cubicBezTo>
                    <a:pt x="49" y="14"/>
                    <a:pt x="47" y="13"/>
                    <a:pt x="47" y="12"/>
                  </a:cubicBezTo>
                  <a:cubicBezTo>
                    <a:pt x="48" y="12"/>
                    <a:pt x="50" y="12"/>
                    <a:pt x="51" y="10"/>
                  </a:cubicBezTo>
                  <a:cubicBezTo>
                    <a:pt x="52" y="10"/>
                    <a:pt x="53" y="8"/>
                    <a:pt x="54" y="7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7"/>
                    <a:pt x="62" y="7"/>
                    <a:pt x="62" y="7"/>
                  </a:cubicBezTo>
                  <a:cubicBezTo>
                    <a:pt x="63" y="7"/>
                    <a:pt x="62" y="10"/>
                    <a:pt x="63" y="10"/>
                  </a:cubicBezTo>
                  <a:cubicBezTo>
                    <a:pt x="65" y="10"/>
                    <a:pt x="65" y="8"/>
                    <a:pt x="65" y="8"/>
                  </a:cubicBezTo>
                  <a:cubicBezTo>
                    <a:pt x="65" y="9"/>
                    <a:pt x="66" y="10"/>
                    <a:pt x="67" y="10"/>
                  </a:cubicBezTo>
                  <a:cubicBezTo>
                    <a:pt x="68" y="10"/>
                    <a:pt x="66" y="7"/>
                    <a:pt x="67" y="6"/>
                  </a:cubicBezTo>
                  <a:cubicBezTo>
                    <a:pt x="68" y="6"/>
                    <a:pt x="69" y="6"/>
                    <a:pt x="70" y="7"/>
                  </a:cubicBezTo>
                  <a:cubicBezTo>
                    <a:pt x="71" y="8"/>
                    <a:pt x="71" y="9"/>
                    <a:pt x="71" y="9"/>
                  </a:cubicBezTo>
                  <a:cubicBezTo>
                    <a:pt x="72" y="9"/>
                    <a:pt x="72" y="4"/>
                    <a:pt x="72" y="4"/>
                  </a:cubicBezTo>
                  <a:cubicBezTo>
                    <a:pt x="73" y="4"/>
                    <a:pt x="74" y="4"/>
                    <a:pt x="75" y="4"/>
                  </a:cubicBezTo>
                  <a:cubicBezTo>
                    <a:pt x="76" y="4"/>
                    <a:pt x="77" y="3"/>
                    <a:pt x="77" y="2"/>
                  </a:cubicBezTo>
                  <a:cubicBezTo>
                    <a:pt x="77" y="1"/>
                    <a:pt x="78" y="1"/>
                    <a:pt x="79" y="1"/>
                  </a:cubicBezTo>
                  <a:cubicBezTo>
                    <a:pt x="79" y="1"/>
                    <a:pt x="81" y="0"/>
                    <a:pt x="82" y="0"/>
                  </a:cubicBezTo>
                  <a:cubicBezTo>
                    <a:pt x="82" y="1"/>
                    <a:pt x="81" y="3"/>
                    <a:pt x="80" y="4"/>
                  </a:cubicBezTo>
                  <a:cubicBezTo>
                    <a:pt x="79" y="4"/>
                    <a:pt x="78" y="8"/>
                    <a:pt x="78" y="8"/>
                  </a:cubicBezTo>
                  <a:cubicBezTo>
                    <a:pt x="78" y="8"/>
                    <a:pt x="81" y="7"/>
                    <a:pt x="81" y="6"/>
                  </a:cubicBezTo>
                  <a:cubicBezTo>
                    <a:pt x="82" y="5"/>
                    <a:pt x="84" y="1"/>
                    <a:pt x="85" y="1"/>
                  </a:cubicBezTo>
                  <a:cubicBezTo>
                    <a:pt x="85" y="1"/>
                    <a:pt x="85" y="6"/>
                    <a:pt x="85" y="6"/>
                  </a:cubicBezTo>
                  <a:cubicBezTo>
                    <a:pt x="86" y="6"/>
                    <a:pt x="88" y="4"/>
                    <a:pt x="89" y="3"/>
                  </a:cubicBezTo>
                  <a:cubicBezTo>
                    <a:pt x="89" y="2"/>
                    <a:pt x="89" y="1"/>
                    <a:pt x="89" y="1"/>
                  </a:cubicBezTo>
                  <a:cubicBezTo>
                    <a:pt x="89" y="1"/>
                    <a:pt x="91" y="1"/>
                    <a:pt x="92" y="1"/>
                  </a:cubicBezTo>
                  <a:cubicBezTo>
                    <a:pt x="92" y="2"/>
                    <a:pt x="91" y="5"/>
                    <a:pt x="92" y="5"/>
                  </a:cubicBezTo>
                  <a:cubicBezTo>
                    <a:pt x="93" y="5"/>
                    <a:pt x="94" y="2"/>
                    <a:pt x="95" y="3"/>
                  </a:cubicBezTo>
                  <a:cubicBezTo>
                    <a:pt x="96" y="4"/>
                    <a:pt x="100" y="4"/>
                    <a:pt x="101" y="5"/>
                  </a:cubicBezTo>
                  <a:cubicBezTo>
                    <a:pt x="102" y="6"/>
                    <a:pt x="102" y="7"/>
                    <a:pt x="102" y="7"/>
                  </a:cubicBezTo>
                  <a:cubicBezTo>
                    <a:pt x="101" y="7"/>
                    <a:pt x="98" y="8"/>
                    <a:pt x="97" y="8"/>
                  </a:cubicBezTo>
                  <a:cubicBezTo>
                    <a:pt x="96" y="8"/>
                    <a:pt x="93" y="7"/>
                    <a:pt x="93" y="8"/>
                  </a:cubicBezTo>
                  <a:cubicBezTo>
                    <a:pt x="93" y="8"/>
                    <a:pt x="92" y="9"/>
                    <a:pt x="94" y="9"/>
                  </a:cubicBezTo>
                  <a:cubicBezTo>
                    <a:pt x="95" y="10"/>
                    <a:pt x="98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2"/>
                    <a:pt x="98" y="13"/>
                  </a:cubicBezTo>
                  <a:cubicBezTo>
                    <a:pt x="97" y="14"/>
                    <a:pt x="96" y="13"/>
                    <a:pt x="96" y="16"/>
                  </a:cubicBezTo>
                  <a:cubicBezTo>
                    <a:pt x="96" y="17"/>
                    <a:pt x="95" y="17"/>
                    <a:pt x="94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5"/>
                    <a:pt x="93" y="14"/>
                    <a:pt x="93" y="13"/>
                  </a:cubicBezTo>
                  <a:cubicBezTo>
                    <a:pt x="93" y="12"/>
                    <a:pt x="92" y="11"/>
                    <a:pt x="91" y="11"/>
                  </a:cubicBezTo>
                  <a:cubicBezTo>
                    <a:pt x="90" y="10"/>
                    <a:pt x="89" y="10"/>
                    <a:pt x="88" y="10"/>
                  </a:cubicBezTo>
                  <a:cubicBezTo>
                    <a:pt x="87" y="10"/>
                    <a:pt x="84" y="10"/>
                    <a:pt x="84" y="11"/>
                  </a:cubicBezTo>
                  <a:cubicBezTo>
                    <a:pt x="83" y="11"/>
                    <a:pt x="81" y="14"/>
                    <a:pt x="81" y="15"/>
                  </a:cubicBezTo>
                  <a:cubicBezTo>
                    <a:pt x="81" y="16"/>
                    <a:pt x="80" y="17"/>
                    <a:pt x="79" y="18"/>
                  </a:cubicBezTo>
                  <a:cubicBezTo>
                    <a:pt x="78" y="19"/>
                    <a:pt x="75" y="17"/>
                    <a:pt x="74" y="17"/>
                  </a:cubicBezTo>
                  <a:cubicBezTo>
                    <a:pt x="73" y="17"/>
                    <a:pt x="70" y="17"/>
                    <a:pt x="69" y="17"/>
                  </a:cubicBezTo>
                  <a:cubicBezTo>
                    <a:pt x="68" y="17"/>
                    <a:pt x="65" y="14"/>
                    <a:pt x="64" y="14"/>
                  </a:cubicBezTo>
                  <a:cubicBezTo>
                    <a:pt x="64" y="14"/>
                    <a:pt x="63" y="14"/>
                    <a:pt x="62" y="15"/>
                  </a:cubicBezTo>
                  <a:cubicBezTo>
                    <a:pt x="61" y="15"/>
                    <a:pt x="60" y="15"/>
                    <a:pt x="60" y="15"/>
                  </a:cubicBezTo>
                  <a:cubicBezTo>
                    <a:pt x="60" y="15"/>
                    <a:pt x="60" y="19"/>
                    <a:pt x="59" y="19"/>
                  </a:cubicBezTo>
                  <a:cubicBezTo>
                    <a:pt x="58" y="20"/>
                    <a:pt x="53" y="19"/>
                    <a:pt x="52" y="19"/>
                  </a:cubicBezTo>
                  <a:cubicBezTo>
                    <a:pt x="52" y="19"/>
                    <a:pt x="51" y="22"/>
                    <a:pt x="51" y="23"/>
                  </a:cubicBezTo>
                  <a:cubicBezTo>
                    <a:pt x="51" y="23"/>
                    <a:pt x="48" y="22"/>
                    <a:pt x="48" y="22"/>
                  </a:cubicBezTo>
                  <a:cubicBezTo>
                    <a:pt x="48" y="22"/>
                    <a:pt x="45" y="26"/>
                    <a:pt x="45" y="26"/>
                  </a:cubicBezTo>
                  <a:cubicBezTo>
                    <a:pt x="45" y="26"/>
                    <a:pt x="45" y="28"/>
                    <a:pt x="45" y="28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8"/>
                    <a:pt x="38" y="39"/>
                  </a:cubicBezTo>
                  <a:cubicBezTo>
                    <a:pt x="37" y="40"/>
                    <a:pt x="35" y="43"/>
                    <a:pt x="34" y="43"/>
                  </a:cubicBezTo>
                  <a:cubicBezTo>
                    <a:pt x="34" y="43"/>
                    <a:pt x="36" y="44"/>
                    <a:pt x="36" y="45"/>
                  </a:cubicBezTo>
                  <a:cubicBezTo>
                    <a:pt x="36" y="46"/>
                    <a:pt x="36" y="49"/>
                    <a:pt x="35" y="49"/>
                  </a:cubicBezTo>
                  <a:cubicBezTo>
                    <a:pt x="35" y="49"/>
                    <a:pt x="32" y="48"/>
                    <a:pt x="32" y="48"/>
                  </a:cubicBezTo>
                  <a:cubicBezTo>
                    <a:pt x="31" y="48"/>
                    <a:pt x="29" y="50"/>
                    <a:pt x="28" y="51"/>
                  </a:cubicBezTo>
                  <a:cubicBezTo>
                    <a:pt x="27" y="52"/>
                    <a:pt x="29" y="58"/>
                    <a:pt x="28" y="60"/>
                  </a:cubicBezTo>
                  <a:cubicBezTo>
                    <a:pt x="28" y="61"/>
                    <a:pt x="31" y="63"/>
                    <a:pt x="31" y="64"/>
                  </a:cubicBezTo>
                  <a:cubicBezTo>
                    <a:pt x="32" y="65"/>
                    <a:pt x="29" y="66"/>
                    <a:pt x="29" y="66"/>
                  </a:cubicBezTo>
                  <a:cubicBezTo>
                    <a:pt x="29" y="67"/>
                    <a:pt x="30" y="69"/>
                    <a:pt x="30" y="70"/>
                  </a:cubicBezTo>
                  <a:cubicBezTo>
                    <a:pt x="30" y="71"/>
                    <a:pt x="28" y="72"/>
                    <a:pt x="27" y="72"/>
                  </a:cubicBezTo>
                  <a:cubicBezTo>
                    <a:pt x="27" y="73"/>
                    <a:pt x="28" y="75"/>
                    <a:pt x="27" y="77"/>
                  </a:cubicBezTo>
                  <a:cubicBezTo>
                    <a:pt x="26" y="78"/>
                    <a:pt x="25" y="78"/>
                    <a:pt x="25" y="78"/>
                  </a:cubicBezTo>
                  <a:cubicBezTo>
                    <a:pt x="25" y="77"/>
                    <a:pt x="25" y="76"/>
                    <a:pt x="24" y="75"/>
                  </a:cubicBezTo>
                  <a:cubicBezTo>
                    <a:pt x="23" y="74"/>
                    <a:pt x="23" y="73"/>
                    <a:pt x="23" y="72"/>
                  </a:cubicBezTo>
                  <a:cubicBezTo>
                    <a:pt x="23" y="72"/>
                    <a:pt x="23" y="72"/>
                    <a:pt x="22" y="72"/>
                  </a:cubicBezTo>
                  <a:cubicBezTo>
                    <a:pt x="21" y="72"/>
                    <a:pt x="21" y="76"/>
                    <a:pt x="21" y="76"/>
                  </a:cubicBezTo>
                  <a:cubicBezTo>
                    <a:pt x="20" y="77"/>
                    <a:pt x="18" y="78"/>
                    <a:pt x="17" y="79"/>
                  </a:cubicBezTo>
                  <a:cubicBezTo>
                    <a:pt x="16" y="80"/>
                    <a:pt x="12" y="83"/>
                    <a:pt x="11" y="83"/>
                  </a:cubicBezTo>
                  <a:cubicBezTo>
                    <a:pt x="10" y="83"/>
                    <a:pt x="3" y="80"/>
                    <a:pt x="3" y="79"/>
                  </a:cubicBezTo>
                  <a:cubicBezTo>
                    <a:pt x="3" y="78"/>
                    <a:pt x="6" y="76"/>
                    <a:pt x="6" y="7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4" name="Freeform 156"/>
            <p:cNvSpPr>
              <a:spLocks/>
            </p:cNvSpPr>
            <p:nvPr/>
          </p:nvSpPr>
          <p:spPr bwMode="auto">
            <a:xfrm>
              <a:off x="5439" y="1686"/>
              <a:ext cx="36" cy="2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1" y="4"/>
                </a:cxn>
                <a:cxn ang="0">
                  <a:pos x="13" y="5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</a:cxnLst>
              <a:rect l="0" t="0" r="r" b="b"/>
              <a:pathLst>
                <a:path w="15" h="11">
                  <a:moveTo>
                    <a:pt x="5" y="8"/>
                  </a:moveTo>
                  <a:cubicBezTo>
                    <a:pt x="4" y="7"/>
                    <a:pt x="0" y="3"/>
                    <a:pt x="0" y="3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1"/>
                    <a:pt x="10" y="1"/>
                    <a:pt x="10" y="2"/>
                  </a:cubicBezTo>
                  <a:cubicBezTo>
                    <a:pt x="10" y="2"/>
                    <a:pt x="10" y="4"/>
                    <a:pt x="11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15" y="7"/>
                    <a:pt x="14" y="8"/>
                    <a:pt x="14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0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7"/>
                    <a:pt x="6" y="8"/>
                    <a:pt x="5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5" name="Freeform 157"/>
            <p:cNvSpPr>
              <a:spLocks/>
            </p:cNvSpPr>
            <p:nvPr/>
          </p:nvSpPr>
          <p:spPr bwMode="auto">
            <a:xfrm>
              <a:off x="5416" y="1986"/>
              <a:ext cx="146" cy="111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2" y="40"/>
                </a:cxn>
                <a:cxn ang="0">
                  <a:pos x="0" y="37"/>
                </a:cxn>
                <a:cxn ang="0">
                  <a:pos x="1" y="34"/>
                </a:cxn>
                <a:cxn ang="0">
                  <a:pos x="4" y="34"/>
                </a:cxn>
                <a:cxn ang="0">
                  <a:pos x="14" y="33"/>
                </a:cxn>
                <a:cxn ang="0">
                  <a:pos x="16" y="27"/>
                </a:cxn>
                <a:cxn ang="0">
                  <a:pos x="16" y="18"/>
                </a:cxn>
                <a:cxn ang="0">
                  <a:pos x="22" y="17"/>
                </a:cxn>
                <a:cxn ang="0">
                  <a:pos x="28" y="11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50" y="1"/>
                </a:cxn>
                <a:cxn ang="0">
                  <a:pos x="54" y="4"/>
                </a:cxn>
                <a:cxn ang="0">
                  <a:pos x="58" y="2"/>
                </a:cxn>
                <a:cxn ang="0">
                  <a:pos x="58" y="4"/>
                </a:cxn>
                <a:cxn ang="0">
                  <a:pos x="59" y="9"/>
                </a:cxn>
                <a:cxn ang="0">
                  <a:pos x="62" y="13"/>
                </a:cxn>
                <a:cxn ang="0">
                  <a:pos x="61" y="16"/>
                </a:cxn>
                <a:cxn ang="0">
                  <a:pos x="59" y="27"/>
                </a:cxn>
                <a:cxn ang="0">
                  <a:pos x="52" y="36"/>
                </a:cxn>
                <a:cxn ang="0">
                  <a:pos x="52" y="39"/>
                </a:cxn>
                <a:cxn ang="0">
                  <a:pos x="47" y="42"/>
                </a:cxn>
                <a:cxn ang="0">
                  <a:pos x="41" y="41"/>
                </a:cxn>
                <a:cxn ang="0">
                  <a:pos x="37" y="43"/>
                </a:cxn>
                <a:cxn ang="0">
                  <a:pos x="30" y="41"/>
                </a:cxn>
                <a:cxn ang="0">
                  <a:pos x="26" y="42"/>
                </a:cxn>
                <a:cxn ang="0">
                  <a:pos x="21" y="39"/>
                </a:cxn>
                <a:cxn ang="0">
                  <a:pos x="16" y="41"/>
                </a:cxn>
                <a:cxn ang="0">
                  <a:pos x="14" y="47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6" y="43"/>
                </a:cxn>
              </a:cxnLst>
              <a:rect l="0" t="0" r="r" b="b"/>
              <a:pathLst>
                <a:path w="62" h="47">
                  <a:moveTo>
                    <a:pt x="6" y="43"/>
                  </a:moveTo>
                  <a:cubicBezTo>
                    <a:pt x="5" y="42"/>
                    <a:pt x="3" y="41"/>
                    <a:pt x="2" y="40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4" y="34"/>
                    <a:pt x="4" y="34"/>
                  </a:cubicBezTo>
                  <a:cubicBezTo>
                    <a:pt x="5" y="34"/>
                    <a:pt x="13" y="33"/>
                    <a:pt x="14" y="33"/>
                  </a:cubicBezTo>
                  <a:cubicBezTo>
                    <a:pt x="15" y="33"/>
                    <a:pt x="16" y="28"/>
                    <a:pt x="16" y="2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7" y="12"/>
                    <a:pt x="28" y="11"/>
                  </a:cubicBezTo>
                  <a:cubicBezTo>
                    <a:pt x="28" y="10"/>
                    <a:pt x="42" y="3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1" y="15"/>
                    <a:pt x="61" y="16"/>
                  </a:cubicBezTo>
                  <a:cubicBezTo>
                    <a:pt x="60" y="17"/>
                    <a:pt x="60" y="26"/>
                    <a:pt x="59" y="27"/>
                  </a:cubicBezTo>
                  <a:cubicBezTo>
                    <a:pt x="59" y="27"/>
                    <a:pt x="52" y="36"/>
                    <a:pt x="52" y="36"/>
                  </a:cubicBezTo>
                  <a:cubicBezTo>
                    <a:pt x="52" y="37"/>
                    <a:pt x="52" y="39"/>
                    <a:pt x="52" y="39"/>
                  </a:cubicBezTo>
                  <a:cubicBezTo>
                    <a:pt x="51" y="40"/>
                    <a:pt x="48" y="42"/>
                    <a:pt x="47" y="42"/>
                  </a:cubicBezTo>
                  <a:cubicBezTo>
                    <a:pt x="45" y="42"/>
                    <a:pt x="42" y="41"/>
                    <a:pt x="41" y="41"/>
                  </a:cubicBezTo>
                  <a:cubicBezTo>
                    <a:pt x="40" y="41"/>
                    <a:pt x="38" y="43"/>
                    <a:pt x="37" y="43"/>
                  </a:cubicBezTo>
                  <a:cubicBezTo>
                    <a:pt x="36" y="44"/>
                    <a:pt x="32" y="41"/>
                    <a:pt x="30" y="41"/>
                  </a:cubicBezTo>
                  <a:cubicBezTo>
                    <a:pt x="30" y="40"/>
                    <a:pt x="26" y="43"/>
                    <a:pt x="26" y="42"/>
                  </a:cubicBezTo>
                  <a:cubicBezTo>
                    <a:pt x="26" y="41"/>
                    <a:pt x="23" y="39"/>
                    <a:pt x="21" y="39"/>
                  </a:cubicBezTo>
                  <a:cubicBezTo>
                    <a:pt x="20" y="39"/>
                    <a:pt x="16" y="39"/>
                    <a:pt x="16" y="41"/>
                  </a:cubicBezTo>
                  <a:cubicBezTo>
                    <a:pt x="15" y="42"/>
                    <a:pt x="14" y="45"/>
                    <a:pt x="14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6" y="4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6" name="Freeform 158"/>
            <p:cNvSpPr>
              <a:spLocks/>
            </p:cNvSpPr>
            <p:nvPr/>
          </p:nvSpPr>
          <p:spPr bwMode="auto">
            <a:xfrm>
              <a:off x="5439" y="2078"/>
              <a:ext cx="109" cy="90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16" y="3"/>
                </a:cxn>
                <a:cxn ang="0">
                  <a:pos x="20" y="2"/>
                </a:cxn>
                <a:cxn ang="0">
                  <a:pos x="27" y="5"/>
                </a:cxn>
                <a:cxn ang="0">
                  <a:pos x="31" y="2"/>
                </a:cxn>
                <a:cxn ang="0">
                  <a:pos x="36" y="3"/>
                </a:cxn>
                <a:cxn ang="0">
                  <a:pos x="42" y="0"/>
                </a:cxn>
                <a:cxn ang="0">
                  <a:pos x="43" y="3"/>
                </a:cxn>
                <a:cxn ang="0">
                  <a:pos x="44" y="6"/>
                </a:cxn>
                <a:cxn ang="0">
                  <a:pos x="45" y="8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7" y="22"/>
                </a:cxn>
                <a:cxn ang="0">
                  <a:pos x="33" y="29"/>
                </a:cxn>
                <a:cxn ang="0">
                  <a:pos x="31" y="27"/>
                </a:cxn>
                <a:cxn ang="0">
                  <a:pos x="29" y="27"/>
                </a:cxn>
                <a:cxn ang="0">
                  <a:pos x="24" y="31"/>
                </a:cxn>
                <a:cxn ang="0">
                  <a:pos x="22" y="36"/>
                </a:cxn>
                <a:cxn ang="0">
                  <a:pos x="18" y="37"/>
                </a:cxn>
                <a:cxn ang="0">
                  <a:pos x="12" y="36"/>
                </a:cxn>
                <a:cxn ang="0">
                  <a:pos x="7" y="29"/>
                </a:cxn>
                <a:cxn ang="0">
                  <a:pos x="1" y="29"/>
                </a:cxn>
                <a:cxn ang="0">
                  <a:pos x="0" y="19"/>
                </a:cxn>
                <a:cxn ang="0">
                  <a:pos x="4" y="14"/>
                </a:cxn>
                <a:cxn ang="0">
                  <a:pos x="4" y="9"/>
                </a:cxn>
              </a:cxnLst>
              <a:rect l="0" t="0" r="r" b="b"/>
              <a:pathLst>
                <a:path w="46" h="38">
                  <a:moveTo>
                    <a:pt x="4" y="9"/>
                  </a:moveTo>
                  <a:cubicBezTo>
                    <a:pt x="4" y="7"/>
                    <a:pt x="4" y="3"/>
                    <a:pt x="6" y="2"/>
                  </a:cubicBezTo>
                  <a:cubicBezTo>
                    <a:pt x="6" y="0"/>
                    <a:pt x="10" y="0"/>
                    <a:pt x="11" y="0"/>
                  </a:cubicBezTo>
                  <a:cubicBezTo>
                    <a:pt x="13" y="0"/>
                    <a:pt x="16" y="3"/>
                    <a:pt x="16" y="3"/>
                  </a:cubicBezTo>
                  <a:cubicBezTo>
                    <a:pt x="16" y="4"/>
                    <a:pt x="19" y="1"/>
                    <a:pt x="20" y="2"/>
                  </a:cubicBezTo>
                  <a:cubicBezTo>
                    <a:pt x="21" y="3"/>
                    <a:pt x="26" y="5"/>
                    <a:pt x="27" y="5"/>
                  </a:cubicBezTo>
                  <a:cubicBezTo>
                    <a:pt x="28" y="4"/>
                    <a:pt x="30" y="2"/>
                    <a:pt x="31" y="2"/>
                  </a:cubicBezTo>
                  <a:cubicBezTo>
                    <a:pt x="32" y="2"/>
                    <a:pt x="35" y="3"/>
                    <a:pt x="36" y="3"/>
                  </a:cubicBezTo>
                  <a:cubicBezTo>
                    <a:pt x="38" y="3"/>
                    <a:pt x="41" y="1"/>
                    <a:pt x="42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5" y="6"/>
                    <a:pt x="45" y="8"/>
                  </a:cubicBezTo>
                  <a:cubicBezTo>
                    <a:pt x="46" y="9"/>
                    <a:pt x="44" y="10"/>
                    <a:pt x="43" y="10"/>
                  </a:cubicBezTo>
                  <a:cubicBezTo>
                    <a:pt x="42" y="11"/>
                    <a:pt x="40" y="15"/>
                    <a:pt x="40" y="16"/>
                  </a:cubicBezTo>
                  <a:cubicBezTo>
                    <a:pt x="40" y="18"/>
                    <a:pt x="38" y="20"/>
                    <a:pt x="37" y="22"/>
                  </a:cubicBezTo>
                  <a:cubicBezTo>
                    <a:pt x="35" y="24"/>
                    <a:pt x="34" y="28"/>
                    <a:pt x="33" y="29"/>
                  </a:cubicBezTo>
                  <a:cubicBezTo>
                    <a:pt x="32" y="29"/>
                    <a:pt x="32" y="27"/>
                    <a:pt x="31" y="27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28" y="27"/>
                    <a:pt x="24" y="30"/>
                    <a:pt x="24" y="31"/>
                  </a:cubicBezTo>
                  <a:cubicBezTo>
                    <a:pt x="23" y="33"/>
                    <a:pt x="22" y="36"/>
                    <a:pt x="22" y="36"/>
                  </a:cubicBezTo>
                  <a:cubicBezTo>
                    <a:pt x="21" y="36"/>
                    <a:pt x="19" y="37"/>
                    <a:pt x="18" y="37"/>
                  </a:cubicBezTo>
                  <a:cubicBezTo>
                    <a:pt x="17" y="37"/>
                    <a:pt x="13" y="38"/>
                    <a:pt x="12" y="36"/>
                  </a:cubicBezTo>
                  <a:cubicBezTo>
                    <a:pt x="11" y="35"/>
                    <a:pt x="10" y="30"/>
                    <a:pt x="7" y="29"/>
                  </a:cubicBezTo>
                  <a:cubicBezTo>
                    <a:pt x="6" y="29"/>
                    <a:pt x="4" y="29"/>
                    <a:pt x="1" y="2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16"/>
                    <a:pt x="4" y="14"/>
                  </a:cubicBezTo>
                  <a:cubicBezTo>
                    <a:pt x="5" y="13"/>
                    <a:pt x="4" y="11"/>
                    <a:pt x="4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7" name="Freeform 159"/>
            <p:cNvSpPr>
              <a:spLocks/>
            </p:cNvSpPr>
            <p:nvPr/>
          </p:nvSpPr>
          <p:spPr bwMode="auto">
            <a:xfrm>
              <a:off x="5420" y="2090"/>
              <a:ext cx="31" cy="56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1" y="3"/>
                </a:cxn>
                <a:cxn ang="0">
                  <a:pos x="12" y="9"/>
                </a:cxn>
                <a:cxn ang="0">
                  <a:pos x="8" y="14"/>
                </a:cxn>
                <a:cxn ang="0">
                  <a:pos x="9" y="23"/>
                </a:cxn>
                <a:cxn ang="0">
                  <a:pos x="4" y="24"/>
                </a:cxn>
                <a:cxn ang="0">
                  <a:pos x="3" y="21"/>
                </a:cxn>
                <a:cxn ang="0">
                  <a:pos x="3" y="13"/>
                </a:cxn>
                <a:cxn ang="0">
                  <a:pos x="2" y="9"/>
                </a:cxn>
              </a:cxnLst>
              <a:rect l="0" t="0" r="r" b="b"/>
              <a:pathLst>
                <a:path w="13" h="24">
                  <a:moveTo>
                    <a:pt x="2" y="9"/>
                  </a:moveTo>
                  <a:cubicBezTo>
                    <a:pt x="2" y="9"/>
                    <a:pt x="0" y="9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6" y="4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5"/>
                    <a:pt x="13" y="7"/>
                    <a:pt x="12" y="9"/>
                  </a:cubicBezTo>
                  <a:cubicBezTo>
                    <a:pt x="11" y="11"/>
                    <a:pt x="8" y="14"/>
                    <a:pt x="8" y="1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3" y="23"/>
                    <a:pt x="3" y="21"/>
                  </a:cubicBezTo>
                  <a:cubicBezTo>
                    <a:pt x="3" y="20"/>
                    <a:pt x="4" y="14"/>
                    <a:pt x="3" y="13"/>
                  </a:cubicBezTo>
                  <a:cubicBezTo>
                    <a:pt x="3" y="12"/>
                    <a:pt x="2" y="9"/>
                    <a:pt x="2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8" name="Freeform 160"/>
            <p:cNvSpPr>
              <a:spLocks/>
            </p:cNvSpPr>
            <p:nvPr/>
          </p:nvSpPr>
          <p:spPr bwMode="auto">
            <a:xfrm>
              <a:off x="5411" y="2104"/>
              <a:ext cx="19" cy="4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7"/>
                </a:cxn>
                <a:cxn ang="0">
                  <a:pos x="7" y="15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3" y="16"/>
                </a:cxn>
                <a:cxn ang="0">
                  <a:pos x="3" y="10"/>
                </a:cxn>
                <a:cxn ang="0">
                  <a:pos x="1" y="5"/>
                </a:cxn>
              </a:cxnLst>
              <a:rect l="0" t="0" r="r" b="b"/>
              <a:pathLst>
                <a:path w="8" h="19">
                  <a:moveTo>
                    <a:pt x="1" y="5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6" y="3"/>
                    <a:pt x="7" y="6"/>
                    <a:pt x="7" y="7"/>
                  </a:cubicBezTo>
                  <a:cubicBezTo>
                    <a:pt x="8" y="8"/>
                    <a:pt x="7" y="14"/>
                    <a:pt x="7" y="15"/>
                  </a:cubicBezTo>
                  <a:cubicBezTo>
                    <a:pt x="7" y="17"/>
                    <a:pt x="8" y="17"/>
                    <a:pt x="8" y="18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7"/>
                    <a:pt x="3" y="16"/>
                  </a:cubicBezTo>
                  <a:cubicBezTo>
                    <a:pt x="3" y="15"/>
                    <a:pt x="3" y="11"/>
                    <a:pt x="3" y="10"/>
                  </a:cubicBezTo>
                  <a:cubicBezTo>
                    <a:pt x="3" y="8"/>
                    <a:pt x="2" y="6"/>
                    <a:pt x="1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49" name="Freeform 161"/>
            <p:cNvSpPr>
              <a:spLocks/>
            </p:cNvSpPr>
            <p:nvPr/>
          </p:nvSpPr>
          <p:spPr bwMode="auto">
            <a:xfrm>
              <a:off x="5385" y="2104"/>
              <a:ext cx="38" cy="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4" y="10"/>
                </a:cxn>
                <a:cxn ang="0">
                  <a:pos x="14" y="16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5" y="20"/>
                </a:cxn>
                <a:cxn ang="0">
                  <a:pos x="5" y="24"/>
                </a:cxn>
                <a:cxn ang="0">
                  <a:pos x="1" y="24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3" y="10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0"/>
                </a:cxn>
              </a:cxnLst>
              <a:rect l="0" t="0" r="r" b="b"/>
              <a:pathLst>
                <a:path w="16" h="24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2"/>
                    <a:pt x="11" y="4"/>
                    <a:pt x="12" y="5"/>
                  </a:cubicBezTo>
                  <a:cubicBezTo>
                    <a:pt x="13" y="6"/>
                    <a:pt x="14" y="9"/>
                    <a:pt x="14" y="10"/>
                  </a:cubicBezTo>
                  <a:cubicBezTo>
                    <a:pt x="14" y="12"/>
                    <a:pt x="14" y="15"/>
                    <a:pt x="14" y="16"/>
                  </a:cubicBezTo>
                  <a:cubicBezTo>
                    <a:pt x="15" y="18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1"/>
                    <a:pt x="6" y="24"/>
                    <a:pt x="5" y="24"/>
                  </a:cubicBezTo>
                  <a:cubicBezTo>
                    <a:pt x="4" y="24"/>
                    <a:pt x="3" y="24"/>
                    <a:pt x="1" y="24"/>
                  </a:cubicBezTo>
                  <a:cubicBezTo>
                    <a:pt x="1" y="23"/>
                    <a:pt x="2" y="21"/>
                    <a:pt x="2" y="20"/>
                  </a:cubicBezTo>
                  <a:cubicBezTo>
                    <a:pt x="2" y="19"/>
                    <a:pt x="1" y="18"/>
                    <a:pt x="0" y="17"/>
                  </a:cubicBezTo>
                  <a:cubicBezTo>
                    <a:pt x="0" y="15"/>
                    <a:pt x="2" y="11"/>
                    <a:pt x="3" y="10"/>
                  </a:cubicBezTo>
                  <a:cubicBezTo>
                    <a:pt x="3" y="9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0" name="Freeform 162"/>
            <p:cNvSpPr>
              <a:spLocks/>
            </p:cNvSpPr>
            <p:nvPr/>
          </p:nvSpPr>
          <p:spPr bwMode="auto">
            <a:xfrm>
              <a:off x="5493" y="1787"/>
              <a:ext cx="10" cy="1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3" y="3"/>
                    <a:pt x="3" y="6"/>
                    <a:pt x="2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1" name="Freeform 163"/>
            <p:cNvSpPr>
              <a:spLocks/>
            </p:cNvSpPr>
            <p:nvPr/>
          </p:nvSpPr>
          <p:spPr bwMode="auto">
            <a:xfrm>
              <a:off x="5368" y="1693"/>
              <a:ext cx="121" cy="99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7" y="12"/>
                </a:cxn>
                <a:cxn ang="0">
                  <a:pos x="9" y="13"/>
                </a:cxn>
                <a:cxn ang="0">
                  <a:pos x="14" y="13"/>
                </a:cxn>
                <a:cxn ang="0">
                  <a:pos x="12" y="7"/>
                </a:cxn>
                <a:cxn ang="0">
                  <a:pos x="15" y="7"/>
                </a:cxn>
                <a:cxn ang="0">
                  <a:pos x="17" y="9"/>
                </a:cxn>
                <a:cxn ang="0">
                  <a:pos x="21" y="9"/>
                </a:cxn>
                <a:cxn ang="0">
                  <a:pos x="22" y="7"/>
                </a:cxn>
                <a:cxn ang="0">
                  <a:pos x="26" y="5"/>
                </a:cxn>
                <a:cxn ang="0">
                  <a:pos x="27" y="1"/>
                </a:cxn>
                <a:cxn ang="0">
                  <a:pos x="30" y="0"/>
                </a:cxn>
                <a:cxn ang="0">
                  <a:pos x="35" y="5"/>
                </a:cxn>
                <a:cxn ang="0">
                  <a:pos x="38" y="5"/>
                </a:cxn>
                <a:cxn ang="0">
                  <a:pos x="39" y="7"/>
                </a:cxn>
                <a:cxn ang="0">
                  <a:pos x="42" y="8"/>
                </a:cxn>
                <a:cxn ang="0">
                  <a:pos x="44" y="8"/>
                </a:cxn>
                <a:cxn ang="0">
                  <a:pos x="45" y="10"/>
                </a:cxn>
                <a:cxn ang="0">
                  <a:pos x="51" y="12"/>
                </a:cxn>
                <a:cxn ang="0">
                  <a:pos x="49" y="17"/>
                </a:cxn>
                <a:cxn ang="0">
                  <a:pos x="49" y="18"/>
                </a:cxn>
                <a:cxn ang="0">
                  <a:pos x="45" y="20"/>
                </a:cxn>
                <a:cxn ang="0">
                  <a:pos x="43" y="23"/>
                </a:cxn>
                <a:cxn ang="0">
                  <a:pos x="46" y="24"/>
                </a:cxn>
                <a:cxn ang="0">
                  <a:pos x="47" y="26"/>
                </a:cxn>
                <a:cxn ang="0">
                  <a:pos x="47" y="27"/>
                </a:cxn>
                <a:cxn ang="0">
                  <a:pos x="46" y="30"/>
                </a:cxn>
                <a:cxn ang="0">
                  <a:pos x="46" y="33"/>
                </a:cxn>
                <a:cxn ang="0">
                  <a:pos x="50" y="33"/>
                </a:cxn>
                <a:cxn ang="0">
                  <a:pos x="50" y="35"/>
                </a:cxn>
                <a:cxn ang="0">
                  <a:pos x="46" y="38"/>
                </a:cxn>
                <a:cxn ang="0">
                  <a:pos x="43" y="39"/>
                </a:cxn>
                <a:cxn ang="0">
                  <a:pos x="35" y="37"/>
                </a:cxn>
                <a:cxn ang="0">
                  <a:pos x="32" y="41"/>
                </a:cxn>
                <a:cxn ang="0">
                  <a:pos x="30" y="42"/>
                </a:cxn>
                <a:cxn ang="0">
                  <a:pos x="24" y="40"/>
                </a:cxn>
                <a:cxn ang="0">
                  <a:pos x="20" y="40"/>
                </a:cxn>
                <a:cxn ang="0">
                  <a:pos x="14" y="37"/>
                </a:cxn>
                <a:cxn ang="0">
                  <a:pos x="14" y="36"/>
                </a:cxn>
                <a:cxn ang="0">
                  <a:pos x="15" y="26"/>
                </a:cxn>
                <a:cxn ang="0">
                  <a:pos x="12" y="21"/>
                </a:cxn>
                <a:cxn ang="0">
                  <a:pos x="8" y="18"/>
                </a:cxn>
                <a:cxn ang="0">
                  <a:pos x="2" y="16"/>
                </a:cxn>
                <a:cxn ang="0">
                  <a:pos x="1" y="13"/>
                </a:cxn>
              </a:cxnLst>
              <a:rect l="0" t="0" r="r" b="b"/>
              <a:pathLst>
                <a:path w="51" h="42">
                  <a:moveTo>
                    <a:pt x="1" y="13"/>
                  </a:moveTo>
                  <a:cubicBezTo>
                    <a:pt x="2" y="12"/>
                    <a:pt x="6" y="12"/>
                    <a:pt x="7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10" y="13"/>
                    <a:pt x="13" y="13"/>
                    <a:pt x="14" y="13"/>
                  </a:cubicBezTo>
                  <a:cubicBezTo>
                    <a:pt x="15" y="12"/>
                    <a:pt x="12" y="8"/>
                    <a:pt x="12" y="7"/>
                  </a:cubicBezTo>
                  <a:cubicBezTo>
                    <a:pt x="12" y="7"/>
                    <a:pt x="15" y="7"/>
                    <a:pt x="15" y="7"/>
                  </a:cubicBezTo>
                  <a:cubicBezTo>
                    <a:pt x="15" y="7"/>
                    <a:pt x="15" y="9"/>
                    <a:pt x="17" y="9"/>
                  </a:cubicBezTo>
                  <a:cubicBezTo>
                    <a:pt x="18" y="9"/>
                    <a:pt x="20" y="10"/>
                    <a:pt x="21" y="9"/>
                  </a:cubicBezTo>
                  <a:cubicBezTo>
                    <a:pt x="21" y="8"/>
                    <a:pt x="21" y="7"/>
                    <a:pt x="22" y="7"/>
                  </a:cubicBezTo>
                  <a:cubicBezTo>
                    <a:pt x="23" y="7"/>
                    <a:pt x="26" y="6"/>
                    <a:pt x="26" y="5"/>
                  </a:cubicBezTo>
                  <a:cubicBezTo>
                    <a:pt x="27" y="4"/>
                    <a:pt x="26" y="1"/>
                    <a:pt x="27" y="1"/>
                  </a:cubicBezTo>
                  <a:cubicBezTo>
                    <a:pt x="27" y="1"/>
                    <a:pt x="29" y="1"/>
                    <a:pt x="30" y="0"/>
                  </a:cubicBezTo>
                  <a:cubicBezTo>
                    <a:pt x="30" y="1"/>
                    <a:pt x="34" y="4"/>
                    <a:pt x="35" y="5"/>
                  </a:cubicBezTo>
                  <a:cubicBezTo>
                    <a:pt x="36" y="6"/>
                    <a:pt x="38" y="4"/>
                    <a:pt x="38" y="5"/>
                  </a:cubicBezTo>
                  <a:cubicBezTo>
                    <a:pt x="39" y="5"/>
                    <a:pt x="39" y="6"/>
                    <a:pt x="39" y="7"/>
                  </a:cubicBezTo>
                  <a:cubicBezTo>
                    <a:pt x="39" y="7"/>
                    <a:pt x="40" y="8"/>
                    <a:pt x="42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5" y="9"/>
                    <a:pt x="45" y="10"/>
                  </a:cubicBezTo>
                  <a:cubicBezTo>
                    <a:pt x="46" y="10"/>
                    <a:pt x="51" y="11"/>
                    <a:pt x="51" y="12"/>
                  </a:cubicBezTo>
                  <a:cubicBezTo>
                    <a:pt x="50" y="12"/>
                    <a:pt x="50" y="16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6" y="19"/>
                    <a:pt x="45" y="20"/>
                  </a:cubicBezTo>
                  <a:cubicBezTo>
                    <a:pt x="44" y="20"/>
                    <a:pt x="43" y="23"/>
                    <a:pt x="43" y="23"/>
                  </a:cubicBezTo>
                  <a:cubicBezTo>
                    <a:pt x="43" y="24"/>
                    <a:pt x="45" y="24"/>
                    <a:pt x="46" y="24"/>
                  </a:cubicBezTo>
                  <a:cubicBezTo>
                    <a:pt x="47" y="24"/>
                    <a:pt x="47" y="25"/>
                    <a:pt x="47" y="26"/>
                  </a:cubicBezTo>
                  <a:cubicBezTo>
                    <a:pt x="47" y="26"/>
                    <a:pt x="47" y="26"/>
                    <a:pt x="47" y="27"/>
                  </a:cubicBezTo>
                  <a:cubicBezTo>
                    <a:pt x="47" y="28"/>
                    <a:pt x="47" y="29"/>
                    <a:pt x="46" y="30"/>
                  </a:cubicBezTo>
                  <a:cubicBezTo>
                    <a:pt x="45" y="30"/>
                    <a:pt x="46" y="32"/>
                    <a:pt x="46" y="33"/>
                  </a:cubicBezTo>
                  <a:cubicBezTo>
                    <a:pt x="46" y="34"/>
                    <a:pt x="48" y="33"/>
                    <a:pt x="50" y="33"/>
                  </a:cubicBezTo>
                  <a:cubicBezTo>
                    <a:pt x="50" y="34"/>
                    <a:pt x="50" y="35"/>
                    <a:pt x="50" y="35"/>
                  </a:cubicBezTo>
                  <a:cubicBezTo>
                    <a:pt x="48" y="36"/>
                    <a:pt x="47" y="37"/>
                    <a:pt x="46" y="38"/>
                  </a:cubicBezTo>
                  <a:cubicBezTo>
                    <a:pt x="44" y="39"/>
                    <a:pt x="45" y="39"/>
                    <a:pt x="43" y="39"/>
                  </a:cubicBezTo>
                  <a:cubicBezTo>
                    <a:pt x="40" y="39"/>
                    <a:pt x="36" y="37"/>
                    <a:pt x="35" y="37"/>
                  </a:cubicBezTo>
                  <a:cubicBezTo>
                    <a:pt x="33" y="38"/>
                    <a:pt x="31" y="40"/>
                    <a:pt x="32" y="41"/>
                  </a:cubicBezTo>
                  <a:cubicBezTo>
                    <a:pt x="32" y="41"/>
                    <a:pt x="31" y="42"/>
                    <a:pt x="30" y="42"/>
                  </a:cubicBezTo>
                  <a:cubicBezTo>
                    <a:pt x="29" y="42"/>
                    <a:pt x="26" y="41"/>
                    <a:pt x="24" y="40"/>
                  </a:cubicBezTo>
                  <a:cubicBezTo>
                    <a:pt x="22" y="40"/>
                    <a:pt x="21" y="41"/>
                    <a:pt x="20" y="40"/>
                  </a:cubicBezTo>
                  <a:cubicBezTo>
                    <a:pt x="18" y="40"/>
                    <a:pt x="14" y="37"/>
                    <a:pt x="14" y="37"/>
                  </a:cubicBezTo>
                  <a:cubicBezTo>
                    <a:pt x="14" y="37"/>
                    <a:pt x="14" y="36"/>
                    <a:pt x="14" y="36"/>
                  </a:cubicBezTo>
                  <a:cubicBezTo>
                    <a:pt x="14" y="35"/>
                    <a:pt x="15" y="27"/>
                    <a:pt x="15" y="26"/>
                  </a:cubicBezTo>
                  <a:cubicBezTo>
                    <a:pt x="15" y="25"/>
                    <a:pt x="12" y="22"/>
                    <a:pt x="12" y="21"/>
                  </a:cubicBezTo>
                  <a:cubicBezTo>
                    <a:pt x="11" y="21"/>
                    <a:pt x="9" y="18"/>
                    <a:pt x="8" y="18"/>
                  </a:cubicBezTo>
                  <a:cubicBezTo>
                    <a:pt x="6" y="17"/>
                    <a:pt x="3" y="17"/>
                    <a:pt x="2" y="16"/>
                  </a:cubicBezTo>
                  <a:cubicBezTo>
                    <a:pt x="1" y="15"/>
                    <a:pt x="0" y="13"/>
                    <a:pt x="1" y="13"/>
                  </a:cubicBezTo>
                </a:path>
              </a:pathLst>
            </a:custGeom>
            <a:solidFill>
              <a:srgbClr val="6996C8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2" name="Freeform 164"/>
            <p:cNvSpPr>
              <a:spLocks/>
            </p:cNvSpPr>
            <p:nvPr/>
          </p:nvSpPr>
          <p:spPr bwMode="auto">
            <a:xfrm>
              <a:off x="5493" y="1787"/>
              <a:ext cx="10" cy="1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1" y="6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3" y="3"/>
                    <a:pt x="3" y="6"/>
                    <a:pt x="2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3" name="Freeform 165"/>
            <p:cNvSpPr>
              <a:spLocks/>
            </p:cNvSpPr>
            <p:nvPr/>
          </p:nvSpPr>
          <p:spPr bwMode="auto">
            <a:xfrm>
              <a:off x="5361" y="2066"/>
              <a:ext cx="73" cy="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3"/>
                </a:cxn>
                <a:cxn ang="0">
                  <a:pos x="5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9" y="9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27" y="14"/>
                </a:cxn>
                <a:cxn ang="0">
                  <a:pos x="25" y="16"/>
                </a:cxn>
                <a:cxn ang="0">
                  <a:pos x="22" y="16"/>
                </a:cxn>
                <a:cxn ang="0">
                  <a:pos x="21" y="16"/>
                </a:cxn>
                <a:cxn ang="0">
                  <a:pos x="20" y="16"/>
                </a:cxn>
                <a:cxn ang="0">
                  <a:pos x="12" y="16"/>
                </a:cxn>
                <a:cxn ang="0">
                  <a:pos x="11" y="21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5" y="21"/>
                </a:cxn>
                <a:cxn ang="0">
                  <a:pos x="0" y="18"/>
                </a:cxn>
              </a:cxnLst>
              <a:rect l="0" t="0" r="r" b="b"/>
              <a:pathLst>
                <a:path w="31" h="21">
                  <a:moveTo>
                    <a:pt x="0" y="18"/>
                  </a:moveTo>
                  <a:cubicBezTo>
                    <a:pt x="0" y="18"/>
                    <a:pt x="1" y="14"/>
                    <a:pt x="2" y="13"/>
                  </a:cubicBezTo>
                  <a:cubicBezTo>
                    <a:pt x="3" y="12"/>
                    <a:pt x="4" y="11"/>
                    <a:pt x="5" y="10"/>
                  </a:cubicBezTo>
                  <a:cubicBezTo>
                    <a:pt x="6" y="10"/>
                    <a:pt x="4" y="8"/>
                    <a:pt x="4" y="8"/>
                  </a:cubicBezTo>
                  <a:cubicBezTo>
                    <a:pt x="5" y="7"/>
                    <a:pt x="8" y="6"/>
                    <a:pt x="8" y="6"/>
                  </a:cubicBezTo>
                  <a:cubicBezTo>
                    <a:pt x="8" y="6"/>
                    <a:pt x="9" y="8"/>
                    <a:pt x="10" y="7"/>
                  </a:cubicBezTo>
                  <a:cubicBezTo>
                    <a:pt x="10" y="7"/>
                    <a:pt x="12" y="4"/>
                    <a:pt x="13" y="3"/>
                  </a:cubicBezTo>
                  <a:cubicBezTo>
                    <a:pt x="14" y="2"/>
                    <a:pt x="19" y="0"/>
                    <a:pt x="20" y="0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6" y="7"/>
                    <a:pt x="28" y="8"/>
                    <a:pt x="29" y="9"/>
                  </a:cubicBezTo>
                  <a:cubicBezTo>
                    <a:pt x="30" y="10"/>
                    <a:pt x="30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4"/>
                    <a:pt x="28" y="14"/>
                    <a:pt x="27" y="14"/>
                  </a:cubicBezTo>
                  <a:cubicBezTo>
                    <a:pt x="27" y="15"/>
                    <a:pt x="26" y="15"/>
                    <a:pt x="25" y="16"/>
                  </a:cubicBezTo>
                  <a:cubicBezTo>
                    <a:pt x="25" y="16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4" y="21"/>
                    <a:pt x="1" y="18"/>
                    <a:pt x="0" y="1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4" name="Freeform 166"/>
            <p:cNvSpPr>
              <a:spLocks/>
            </p:cNvSpPr>
            <p:nvPr/>
          </p:nvSpPr>
          <p:spPr bwMode="auto">
            <a:xfrm>
              <a:off x="5335" y="1849"/>
              <a:ext cx="187" cy="179"/>
            </a:xfrm>
            <a:custGeom>
              <a:avLst/>
              <a:gdLst/>
              <a:ahLst/>
              <a:cxnLst>
                <a:cxn ang="0">
                  <a:pos x="15" y="53"/>
                </a:cxn>
                <a:cxn ang="0">
                  <a:pos x="0" y="43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6" y="32"/>
                </a:cxn>
                <a:cxn ang="0">
                  <a:pos x="13" y="31"/>
                </a:cxn>
                <a:cxn ang="0">
                  <a:pos x="15" y="28"/>
                </a:cxn>
                <a:cxn ang="0">
                  <a:pos x="19" y="27"/>
                </a:cxn>
                <a:cxn ang="0">
                  <a:pos x="20" y="23"/>
                </a:cxn>
                <a:cxn ang="0">
                  <a:pos x="29" y="22"/>
                </a:cxn>
                <a:cxn ang="0">
                  <a:pos x="29" y="19"/>
                </a:cxn>
                <a:cxn ang="0">
                  <a:pos x="27" y="15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8" y="9"/>
                </a:cxn>
                <a:cxn ang="0">
                  <a:pos x="31" y="6"/>
                </a:cxn>
                <a:cxn ang="0">
                  <a:pos x="37" y="3"/>
                </a:cxn>
                <a:cxn ang="0">
                  <a:pos x="43" y="2"/>
                </a:cxn>
                <a:cxn ang="0">
                  <a:pos x="48" y="1"/>
                </a:cxn>
                <a:cxn ang="0">
                  <a:pos x="52" y="1"/>
                </a:cxn>
                <a:cxn ang="0">
                  <a:pos x="55" y="2"/>
                </a:cxn>
                <a:cxn ang="0">
                  <a:pos x="58" y="0"/>
                </a:cxn>
                <a:cxn ang="0">
                  <a:pos x="62" y="0"/>
                </a:cxn>
                <a:cxn ang="0">
                  <a:pos x="66" y="0"/>
                </a:cxn>
                <a:cxn ang="0">
                  <a:pos x="66" y="5"/>
                </a:cxn>
                <a:cxn ang="0">
                  <a:pos x="65" y="12"/>
                </a:cxn>
                <a:cxn ang="0">
                  <a:pos x="62" y="16"/>
                </a:cxn>
                <a:cxn ang="0">
                  <a:pos x="65" y="19"/>
                </a:cxn>
                <a:cxn ang="0">
                  <a:pos x="68" y="23"/>
                </a:cxn>
                <a:cxn ang="0">
                  <a:pos x="70" y="30"/>
                </a:cxn>
                <a:cxn ang="0">
                  <a:pos x="71" y="32"/>
                </a:cxn>
                <a:cxn ang="0">
                  <a:pos x="72" y="44"/>
                </a:cxn>
                <a:cxn ang="0">
                  <a:pos x="70" y="48"/>
                </a:cxn>
                <a:cxn ang="0">
                  <a:pos x="73" y="53"/>
                </a:cxn>
                <a:cxn ang="0">
                  <a:pos x="77" y="54"/>
                </a:cxn>
                <a:cxn ang="0">
                  <a:pos x="79" y="58"/>
                </a:cxn>
                <a:cxn ang="0">
                  <a:pos x="62" y="69"/>
                </a:cxn>
                <a:cxn ang="0">
                  <a:pos x="56" y="74"/>
                </a:cxn>
                <a:cxn ang="0">
                  <a:pos x="50" y="75"/>
                </a:cxn>
                <a:cxn ang="0">
                  <a:pos x="46" y="76"/>
                </a:cxn>
                <a:cxn ang="0">
                  <a:pos x="45" y="72"/>
                </a:cxn>
                <a:cxn ang="0">
                  <a:pos x="38" y="69"/>
                </a:cxn>
                <a:cxn ang="0">
                  <a:pos x="37" y="67"/>
                </a:cxn>
                <a:cxn ang="0">
                  <a:pos x="15" y="53"/>
                </a:cxn>
              </a:cxnLst>
              <a:rect l="0" t="0" r="r" b="b"/>
              <a:pathLst>
                <a:path w="79" h="76">
                  <a:moveTo>
                    <a:pt x="15" y="5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5" y="33"/>
                    <a:pt x="6" y="32"/>
                  </a:cubicBezTo>
                  <a:cubicBezTo>
                    <a:pt x="8" y="32"/>
                    <a:pt x="13" y="32"/>
                    <a:pt x="13" y="31"/>
                  </a:cubicBezTo>
                  <a:cubicBezTo>
                    <a:pt x="14" y="31"/>
                    <a:pt x="14" y="28"/>
                    <a:pt x="15" y="28"/>
                  </a:cubicBezTo>
                  <a:cubicBezTo>
                    <a:pt x="16" y="28"/>
                    <a:pt x="18" y="27"/>
                    <a:pt x="19" y="27"/>
                  </a:cubicBezTo>
                  <a:cubicBezTo>
                    <a:pt x="20" y="27"/>
                    <a:pt x="19" y="24"/>
                    <a:pt x="20" y="23"/>
                  </a:cubicBezTo>
                  <a:cubicBezTo>
                    <a:pt x="21" y="23"/>
                    <a:pt x="29" y="22"/>
                    <a:pt x="29" y="22"/>
                  </a:cubicBezTo>
                  <a:cubicBezTo>
                    <a:pt x="29" y="22"/>
                    <a:pt x="29" y="20"/>
                    <a:pt x="29" y="19"/>
                  </a:cubicBezTo>
                  <a:cubicBezTo>
                    <a:pt x="29" y="18"/>
                    <a:pt x="27" y="17"/>
                    <a:pt x="27" y="15"/>
                  </a:cubicBezTo>
                  <a:cubicBezTo>
                    <a:pt x="27" y="13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9"/>
                  </a:cubicBezTo>
                  <a:cubicBezTo>
                    <a:pt x="29" y="9"/>
                    <a:pt x="30" y="7"/>
                    <a:pt x="31" y="6"/>
                  </a:cubicBezTo>
                  <a:cubicBezTo>
                    <a:pt x="33" y="5"/>
                    <a:pt x="35" y="4"/>
                    <a:pt x="37" y="3"/>
                  </a:cubicBezTo>
                  <a:cubicBezTo>
                    <a:pt x="39" y="3"/>
                    <a:pt x="42" y="2"/>
                    <a:pt x="43" y="2"/>
                  </a:cubicBezTo>
                  <a:cubicBezTo>
                    <a:pt x="45" y="2"/>
                    <a:pt x="47" y="1"/>
                    <a:pt x="48" y="1"/>
                  </a:cubicBezTo>
                  <a:cubicBezTo>
                    <a:pt x="49" y="1"/>
                    <a:pt x="51" y="1"/>
                    <a:pt x="52" y="1"/>
                  </a:cubicBezTo>
                  <a:cubicBezTo>
                    <a:pt x="52" y="1"/>
                    <a:pt x="52" y="2"/>
                    <a:pt x="55" y="2"/>
                  </a:cubicBezTo>
                  <a:cubicBezTo>
                    <a:pt x="57" y="2"/>
                    <a:pt x="57" y="1"/>
                    <a:pt x="58" y="0"/>
                  </a:cubicBezTo>
                  <a:cubicBezTo>
                    <a:pt x="59" y="0"/>
                    <a:pt x="61" y="0"/>
                    <a:pt x="62" y="0"/>
                  </a:cubicBezTo>
                  <a:cubicBezTo>
                    <a:pt x="63" y="1"/>
                    <a:pt x="66" y="1"/>
                    <a:pt x="66" y="0"/>
                  </a:cubicBezTo>
                  <a:cubicBezTo>
                    <a:pt x="66" y="0"/>
                    <a:pt x="66" y="4"/>
                    <a:pt x="66" y="5"/>
                  </a:cubicBezTo>
                  <a:cubicBezTo>
                    <a:pt x="66" y="6"/>
                    <a:pt x="65" y="11"/>
                    <a:pt x="65" y="12"/>
                  </a:cubicBezTo>
                  <a:cubicBezTo>
                    <a:pt x="64" y="13"/>
                    <a:pt x="61" y="15"/>
                    <a:pt x="62" y="16"/>
                  </a:cubicBezTo>
                  <a:cubicBezTo>
                    <a:pt x="63" y="17"/>
                    <a:pt x="65" y="19"/>
                    <a:pt x="65" y="19"/>
                  </a:cubicBezTo>
                  <a:cubicBezTo>
                    <a:pt x="65" y="20"/>
                    <a:pt x="68" y="22"/>
                    <a:pt x="68" y="23"/>
                  </a:cubicBezTo>
                  <a:cubicBezTo>
                    <a:pt x="68" y="23"/>
                    <a:pt x="69" y="27"/>
                    <a:pt x="70" y="30"/>
                  </a:cubicBezTo>
                  <a:cubicBezTo>
                    <a:pt x="70" y="31"/>
                    <a:pt x="71" y="31"/>
                    <a:pt x="71" y="32"/>
                  </a:cubicBezTo>
                  <a:cubicBezTo>
                    <a:pt x="71" y="34"/>
                    <a:pt x="72" y="43"/>
                    <a:pt x="72" y="44"/>
                  </a:cubicBezTo>
                  <a:cubicBezTo>
                    <a:pt x="72" y="45"/>
                    <a:pt x="69" y="47"/>
                    <a:pt x="70" y="48"/>
                  </a:cubicBezTo>
                  <a:cubicBezTo>
                    <a:pt x="71" y="49"/>
                    <a:pt x="72" y="53"/>
                    <a:pt x="73" y="53"/>
                  </a:cubicBezTo>
                  <a:cubicBezTo>
                    <a:pt x="74" y="53"/>
                    <a:pt x="77" y="54"/>
                    <a:pt x="77" y="5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5" y="60"/>
                    <a:pt x="62" y="68"/>
                    <a:pt x="62" y="69"/>
                  </a:cubicBezTo>
                  <a:cubicBezTo>
                    <a:pt x="61" y="70"/>
                    <a:pt x="56" y="74"/>
                    <a:pt x="56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3"/>
                    <a:pt x="45" y="72"/>
                  </a:cubicBezTo>
                  <a:cubicBezTo>
                    <a:pt x="44" y="72"/>
                    <a:pt x="39" y="70"/>
                    <a:pt x="38" y="69"/>
                  </a:cubicBezTo>
                  <a:cubicBezTo>
                    <a:pt x="38" y="69"/>
                    <a:pt x="37" y="67"/>
                    <a:pt x="37" y="67"/>
                  </a:cubicBezTo>
                  <a:cubicBezTo>
                    <a:pt x="15" y="53"/>
                    <a:pt x="15" y="53"/>
                    <a:pt x="15" y="5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5" name="Freeform 167"/>
            <p:cNvSpPr>
              <a:spLocks/>
            </p:cNvSpPr>
            <p:nvPr/>
          </p:nvSpPr>
          <p:spPr bwMode="auto">
            <a:xfrm>
              <a:off x="5335" y="2109"/>
              <a:ext cx="57" cy="56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3" y="6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6" y="4"/>
                </a:cxn>
                <a:cxn ang="0">
                  <a:pos x="21" y="3"/>
                </a:cxn>
                <a:cxn ang="0">
                  <a:pos x="22" y="4"/>
                </a:cxn>
                <a:cxn ang="0">
                  <a:pos x="24" y="8"/>
                </a:cxn>
                <a:cxn ang="0">
                  <a:pos x="21" y="15"/>
                </a:cxn>
                <a:cxn ang="0">
                  <a:pos x="23" y="18"/>
                </a:cxn>
                <a:cxn ang="0">
                  <a:pos x="22" y="22"/>
                </a:cxn>
                <a:cxn ang="0">
                  <a:pos x="17" y="21"/>
                </a:cxn>
                <a:cxn ang="0">
                  <a:pos x="4" y="24"/>
                </a:cxn>
                <a:cxn ang="0">
                  <a:pos x="3" y="24"/>
                </a:cxn>
                <a:cxn ang="0">
                  <a:pos x="5" y="19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2" y="10"/>
                </a:cxn>
              </a:cxnLst>
              <a:rect l="0" t="0" r="r" b="b"/>
              <a:pathLst>
                <a:path w="24" h="24">
                  <a:moveTo>
                    <a:pt x="2" y="10"/>
                  </a:moveTo>
                  <a:cubicBezTo>
                    <a:pt x="2" y="10"/>
                    <a:pt x="3" y="7"/>
                    <a:pt x="3" y="6"/>
                  </a:cubicBezTo>
                  <a:cubicBezTo>
                    <a:pt x="2" y="6"/>
                    <a:pt x="2" y="2"/>
                    <a:pt x="2" y="1"/>
                  </a:cubicBezTo>
                  <a:cubicBezTo>
                    <a:pt x="4" y="1"/>
                    <a:pt x="7" y="1"/>
                    <a:pt x="7" y="1"/>
                  </a:cubicBezTo>
                  <a:cubicBezTo>
                    <a:pt x="7" y="1"/>
                    <a:pt x="11" y="0"/>
                    <a:pt x="12" y="0"/>
                  </a:cubicBezTo>
                  <a:cubicBezTo>
                    <a:pt x="13" y="0"/>
                    <a:pt x="15" y="4"/>
                    <a:pt x="16" y="4"/>
                  </a:cubicBezTo>
                  <a:cubicBezTo>
                    <a:pt x="18" y="4"/>
                    <a:pt x="19" y="2"/>
                    <a:pt x="21" y="3"/>
                  </a:cubicBezTo>
                  <a:cubicBezTo>
                    <a:pt x="21" y="3"/>
                    <a:pt x="22" y="3"/>
                    <a:pt x="22" y="4"/>
                  </a:cubicBezTo>
                  <a:cubicBezTo>
                    <a:pt x="23" y="5"/>
                    <a:pt x="24" y="7"/>
                    <a:pt x="24" y="8"/>
                  </a:cubicBezTo>
                  <a:cubicBezTo>
                    <a:pt x="23" y="9"/>
                    <a:pt x="21" y="13"/>
                    <a:pt x="21" y="15"/>
                  </a:cubicBezTo>
                  <a:cubicBezTo>
                    <a:pt x="22" y="16"/>
                    <a:pt x="23" y="17"/>
                    <a:pt x="23" y="18"/>
                  </a:cubicBezTo>
                  <a:cubicBezTo>
                    <a:pt x="23" y="19"/>
                    <a:pt x="22" y="21"/>
                    <a:pt x="22" y="22"/>
                  </a:cubicBezTo>
                  <a:cubicBezTo>
                    <a:pt x="20" y="21"/>
                    <a:pt x="18" y="21"/>
                    <a:pt x="17" y="21"/>
                  </a:cubicBezTo>
                  <a:cubicBezTo>
                    <a:pt x="14" y="21"/>
                    <a:pt x="6" y="24"/>
                    <a:pt x="4" y="24"/>
                  </a:cubicBezTo>
                  <a:cubicBezTo>
                    <a:pt x="4" y="24"/>
                    <a:pt x="4" y="24"/>
                    <a:pt x="3" y="24"/>
                  </a:cubicBezTo>
                  <a:cubicBezTo>
                    <a:pt x="3" y="24"/>
                    <a:pt x="4" y="20"/>
                    <a:pt x="5" y="19"/>
                  </a:cubicBezTo>
                  <a:cubicBezTo>
                    <a:pt x="5" y="18"/>
                    <a:pt x="2" y="16"/>
                    <a:pt x="1" y="16"/>
                  </a:cubicBezTo>
                  <a:cubicBezTo>
                    <a:pt x="0" y="15"/>
                    <a:pt x="1" y="13"/>
                    <a:pt x="0" y="12"/>
                  </a:cubicBezTo>
                  <a:cubicBezTo>
                    <a:pt x="0" y="11"/>
                    <a:pt x="1" y="10"/>
                    <a:pt x="2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6" name="Freeform 168"/>
            <p:cNvSpPr>
              <a:spLocks/>
            </p:cNvSpPr>
            <p:nvPr/>
          </p:nvSpPr>
          <p:spPr bwMode="auto">
            <a:xfrm>
              <a:off x="5326" y="1797"/>
              <a:ext cx="30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0" y="9"/>
                </a:cxn>
                <a:cxn ang="0">
                  <a:pos x="9" y="12"/>
                </a:cxn>
                <a:cxn ang="0">
                  <a:pos x="10" y="16"/>
                </a:cxn>
                <a:cxn ang="0">
                  <a:pos x="9" y="19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7" y="22"/>
                </a:cxn>
                <a:cxn ang="0">
                  <a:pos x="3" y="22"/>
                </a:cxn>
                <a:cxn ang="0">
                  <a:pos x="3" y="20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1" y="14"/>
                </a:cxn>
              </a:cxnLst>
              <a:rect l="0" t="0" r="r" b="b"/>
              <a:pathLst>
                <a:path w="13" h="23">
                  <a:moveTo>
                    <a:pt x="1" y="14"/>
                  </a:moveTo>
                  <a:cubicBezTo>
                    <a:pt x="1" y="13"/>
                    <a:pt x="4" y="6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0"/>
                    <a:pt x="9" y="0"/>
                    <a:pt x="10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1" y="9"/>
                    <a:pt x="10" y="9"/>
                  </a:cubicBezTo>
                  <a:cubicBezTo>
                    <a:pt x="10" y="10"/>
                    <a:pt x="8" y="11"/>
                    <a:pt x="9" y="12"/>
                  </a:cubicBezTo>
                  <a:cubicBezTo>
                    <a:pt x="10" y="13"/>
                    <a:pt x="10" y="15"/>
                    <a:pt x="10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8" y="21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6" y="23"/>
                    <a:pt x="4" y="22"/>
                    <a:pt x="3" y="22"/>
                  </a:cubicBezTo>
                  <a:cubicBezTo>
                    <a:pt x="2" y="22"/>
                    <a:pt x="3" y="21"/>
                    <a:pt x="3" y="20"/>
                  </a:cubicBezTo>
                  <a:cubicBezTo>
                    <a:pt x="4" y="18"/>
                    <a:pt x="4" y="17"/>
                    <a:pt x="3" y="16"/>
                  </a:cubicBezTo>
                  <a:cubicBezTo>
                    <a:pt x="3" y="15"/>
                    <a:pt x="3" y="16"/>
                    <a:pt x="2" y="15"/>
                  </a:cubicBezTo>
                  <a:cubicBezTo>
                    <a:pt x="1" y="15"/>
                    <a:pt x="0" y="15"/>
                    <a:pt x="1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7" name="Freeform 169"/>
            <p:cNvSpPr>
              <a:spLocks/>
            </p:cNvSpPr>
            <p:nvPr/>
          </p:nvSpPr>
          <p:spPr bwMode="auto">
            <a:xfrm>
              <a:off x="5434" y="1818"/>
              <a:ext cx="12" cy="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8" name="Freeform 170"/>
            <p:cNvSpPr>
              <a:spLocks/>
            </p:cNvSpPr>
            <p:nvPr/>
          </p:nvSpPr>
          <p:spPr bwMode="auto">
            <a:xfrm>
              <a:off x="5328" y="1778"/>
              <a:ext cx="118" cy="8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15" y="1"/>
                </a:cxn>
                <a:cxn ang="0">
                  <a:pos x="23" y="1"/>
                </a:cxn>
                <a:cxn ang="0">
                  <a:pos x="29" y="2"/>
                </a:cxn>
                <a:cxn ang="0">
                  <a:pos x="30" y="1"/>
                </a:cxn>
                <a:cxn ang="0">
                  <a:pos x="36" y="4"/>
                </a:cxn>
                <a:cxn ang="0">
                  <a:pos x="40" y="4"/>
                </a:cxn>
                <a:cxn ang="0">
                  <a:pos x="46" y="6"/>
                </a:cxn>
                <a:cxn ang="0">
                  <a:pos x="48" y="5"/>
                </a:cxn>
                <a:cxn ang="0">
                  <a:pos x="49" y="8"/>
                </a:cxn>
                <a:cxn ang="0">
                  <a:pos x="44" y="11"/>
                </a:cxn>
                <a:cxn ang="0">
                  <a:pos x="39" y="13"/>
                </a:cxn>
                <a:cxn ang="0">
                  <a:pos x="35" y="20"/>
                </a:cxn>
                <a:cxn ang="0">
                  <a:pos x="37" y="23"/>
                </a:cxn>
                <a:cxn ang="0">
                  <a:pos x="34" y="27"/>
                </a:cxn>
                <a:cxn ang="0">
                  <a:pos x="30" y="29"/>
                </a:cxn>
                <a:cxn ang="0">
                  <a:pos x="28" y="32"/>
                </a:cxn>
                <a:cxn ang="0">
                  <a:pos x="20" y="32"/>
                </a:cxn>
                <a:cxn ang="0">
                  <a:pos x="16" y="32"/>
                </a:cxn>
                <a:cxn ang="0">
                  <a:pos x="15" y="34"/>
                </a:cxn>
                <a:cxn ang="0">
                  <a:pos x="14" y="34"/>
                </a:cxn>
                <a:cxn ang="0">
                  <a:pos x="12" y="31"/>
                </a:cxn>
                <a:cxn ang="0">
                  <a:pos x="10" y="29"/>
                </a:cxn>
                <a:cxn ang="0">
                  <a:pos x="7" y="30"/>
                </a:cxn>
                <a:cxn ang="0">
                  <a:pos x="8" y="27"/>
                </a:cxn>
                <a:cxn ang="0">
                  <a:pos x="9" y="24"/>
                </a:cxn>
                <a:cxn ang="0">
                  <a:pos x="8" y="20"/>
                </a:cxn>
                <a:cxn ang="0">
                  <a:pos x="10" y="17"/>
                </a:cxn>
                <a:cxn ang="0">
                  <a:pos x="13" y="10"/>
                </a:cxn>
                <a:cxn ang="0">
                  <a:pos x="10" y="8"/>
                </a:cxn>
                <a:cxn ang="0">
                  <a:pos x="2" y="8"/>
                </a:cxn>
              </a:cxnLst>
              <a:rect l="0" t="0" r="r" b="b"/>
              <a:pathLst>
                <a:path w="50" h="34">
                  <a:moveTo>
                    <a:pt x="2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4" y="2"/>
                    <a:pt x="4" y="0"/>
                    <a:pt x="6" y="0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0" y="1"/>
                    <a:pt x="13" y="1"/>
                    <a:pt x="15" y="1"/>
                  </a:cubicBezTo>
                  <a:cubicBezTo>
                    <a:pt x="17" y="1"/>
                    <a:pt x="21" y="1"/>
                    <a:pt x="23" y="1"/>
                  </a:cubicBezTo>
                  <a:cubicBezTo>
                    <a:pt x="25" y="1"/>
                    <a:pt x="28" y="2"/>
                    <a:pt x="29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5" y="4"/>
                    <a:pt x="36" y="4"/>
                  </a:cubicBezTo>
                  <a:cubicBezTo>
                    <a:pt x="38" y="5"/>
                    <a:pt x="38" y="4"/>
                    <a:pt x="40" y="4"/>
                  </a:cubicBezTo>
                  <a:cubicBezTo>
                    <a:pt x="42" y="5"/>
                    <a:pt x="45" y="6"/>
                    <a:pt x="46" y="6"/>
                  </a:cubicBezTo>
                  <a:cubicBezTo>
                    <a:pt x="47" y="6"/>
                    <a:pt x="48" y="5"/>
                    <a:pt x="48" y="5"/>
                  </a:cubicBezTo>
                  <a:cubicBezTo>
                    <a:pt x="48" y="7"/>
                    <a:pt x="50" y="8"/>
                    <a:pt x="49" y="8"/>
                  </a:cubicBezTo>
                  <a:cubicBezTo>
                    <a:pt x="48" y="9"/>
                    <a:pt x="45" y="11"/>
                    <a:pt x="44" y="11"/>
                  </a:cubicBezTo>
                  <a:cubicBezTo>
                    <a:pt x="43" y="11"/>
                    <a:pt x="40" y="12"/>
                    <a:pt x="39" y="13"/>
                  </a:cubicBezTo>
                  <a:cubicBezTo>
                    <a:pt x="39" y="14"/>
                    <a:pt x="35" y="19"/>
                    <a:pt x="35" y="20"/>
                  </a:cubicBezTo>
                  <a:cubicBezTo>
                    <a:pt x="35" y="21"/>
                    <a:pt x="37" y="22"/>
                    <a:pt x="37" y="23"/>
                  </a:cubicBezTo>
                  <a:cubicBezTo>
                    <a:pt x="37" y="24"/>
                    <a:pt x="34" y="26"/>
                    <a:pt x="34" y="27"/>
                  </a:cubicBezTo>
                  <a:cubicBezTo>
                    <a:pt x="34" y="28"/>
                    <a:pt x="32" y="29"/>
                    <a:pt x="30" y="29"/>
                  </a:cubicBezTo>
                  <a:cubicBezTo>
                    <a:pt x="29" y="30"/>
                    <a:pt x="29" y="32"/>
                    <a:pt x="28" y="32"/>
                  </a:cubicBezTo>
                  <a:cubicBezTo>
                    <a:pt x="26" y="32"/>
                    <a:pt x="21" y="31"/>
                    <a:pt x="20" y="32"/>
                  </a:cubicBezTo>
                  <a:cubicBezTo>
                    <a:pt x="19" y="32"/>
                    <a:pt x="17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5" y="34"/>
                    <a:pt x="15" y="34"/>
                    <a:pt x="14" y="34"/>
                  </a:cubicBezTo>
                  <a:cubicBezTo>
                    <a:pt x="13" y="34"/>
                    <a:pt x="13" y="33"/>
                    <a:pt x="12" y="31"/>
                  </a:cubicBezTo>
                  <a:cubicBezTo>
                    <a:pt x="11" y="30"/>
                    <a:pt x="12" y="29"/>
                    <a:pt x="10" y="29"/>
                  </a:cubicBezTo>
                  <a:cubicBezTo>
                    <a:pt x="9" y="29"/>
                    <a:pt x="8" y="29"/>
                    <a:pt x="7" y="30"/>
                  </a:cubicBezTo>
                  <a:cubicBezTo>
                    <a:pt x="7" y="29"/>
                    <a:pt x="6" y="28"/>
                    <a:pt x="8" y="27"/>
                  </a:cubicBezTo>
                  <a:cubicBezTo>
                    <a:pt x="9" y="26"/>
                    <a:pt x="9" y="25"/>
                    <a:pt x="9" y="24"/>
                  </a:cubicBezTo>
                  <a:cubicBezTo>
                    <a:pt x="9" y="23"/>
                    <a:pt x="10" y="21"/>
                    <a:pt x="8" y="20"/>
                  </a:cubicBezTo>
                  <a:cubicBezTo>
                    <a:pt x="7" y="19"/>
                    <a:pt x="9" y="18"/>
                    <a:pt x="10" y="17"/>
                  </a:cubicBezTo>
                  <a:cubicBezTo>
                    <a:pt x="10" y="17"/>
                    <a:pt x="12" y="11"/>
                    <a:pt x="13" y="10"/>
                  </a:cubicBezTo>
                  <a:cubicBezTo>
                    <a:pt x="13" y="9"/>
                    <a:pt x="11" y="8"/>
                    <a:pt x="10" y="8"/>
                  </a:cubicBezTo>
                  <a:cubicBezTo>
                    <a:pt x="8" y="8"/>
                    <a:pt x="2" y="8"/>
                    <a:pt x="2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59" name="Freeform 171"/>
            <p:cNvSpPr>
              <a:spLocks/>
            </p:cNvSpPr>
            <p:nvPr/>
          </p:nvSpPr>
          <p:spPr bwMode="auto">
            <a:xfrm>
              <a:off x="5434" y="1818"/>
              <a:ext cx="12" cy="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4" y="3"/>
                    <a:pt x="3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0" name="Freeform 172"/>
            <p:cNvSpPr>
              <a:spLocks/>
            </p:cNvSpPr>
            <p:nvPr/>
          </p:nvSpPr>
          <p:spPr bwMode="auto">
            <a:xfrm>
              <a:off x="5309" y="2125"/>
              <a:ext cx="38" cy="4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11" y="5"/>
                </a:cxn>
                <a:cxn ang="0">
                  <a:pos x="12" y="9"/>
                </a:cxn>
                <a:cxn ang="0">
                  <a:pos x="16" y="12"/>
                </a:cxn>
                <a:cxn ang="0">
                  <a:pos x="14" y="17"/>
                </a:cxn>
                <a:cxn ang="0">
                  <a:pos x="5" y="11"/>
                </a:cxn>
                <a:cxn ang="0">
                  <a:pos x="0" y="7"/>
                </a:cxn>
                <a:cxn ang="0">
                  <a:pos x="3" y="4"/>
                </a:cxn>
              </a:cxnLst>
              <a:rect l="0" t="0" r="r" b="b"/>
              <a:pathLst>
                <a:path w="16" h="17">
                  <a:moveTo>
                    <a:pt x="3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7" y="0"/>
                    <a:pt x="7" y="1"/>
                  </a:cubicBezTo>
                  <a:cubicBezTo>
                    <a:pt x="7" y="2"/>
                    <a:pt x="7" y="5"/>
                    <a:pt x="7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6"/>
                    <a:pt x="11" y="8"/>
                    <a:pt x="12" y="9"/>
                  </a:cubicBezTo>
                  <a:cubicBezTo>
                    <a:pt x="13" y="9"/>
                    <a:pt x="16" y="11"/>
                    <a:pt x="16" y="12"/>
                  </a:cubicBezTo>
                  <a:cubicBezTo>
                    <a:pt x="15" y="13"/>
                    <a:pt x="14" y="17"/>
                    <a:pt x="14" y="17"/>
                  </a:cubicBezTo>
                  <a:cubicBezTo>
                    <a:pt x="12" y="16"/>
                    <a:pt x="7" y="13"/>
                    <a:pt x="5" y="11"/>
                  </a:cubicBezTo>
                  <a:cubicBezTo>
                    <a:pt x="4" y="9"/>
                    <a:pt x="2" y="8"/>
                    <a:pt x="0" y="7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1" name="Freeform 173"/>
            <p:cNvSpPr>
              <a:spLocks/>
            </p:cNvSpPr>
            <p:nvPr/>
          </p:nvSpPr>
          <p:spPr bwMode="auto">
            <a:xfrm>
              <a:off x="5302" y="1974"/>
              <a:ext cx="151" cy="137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26" y="38"/>
                </a:cxn>
                <a:cxn ang="0">
                  <a:pos x="27" y="34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51" y="15"/>
                </a:cxn>
                <a:cxn ang="0">
                  <a:pos x="52" y="17"/>
                </a:cxn>
                <a:cxn ang="0">
                  <a:pos x="58" y="20"/>
                </a:cxn>
                <a:cxn ang="0">
                  <a:pos x="60" y="23"/>
                </a:cxn>
                <a:cxn ang="0">
                  <a:pos x="64" y="23"/>
                </a:cxn>
                <a:cxn ang="0">
                  <a:pos x="63" y="32"/>
                </a:cxn>
                <a:cxn ang="0">
                  <a:pos x="61" y="38"/>
                </a:cxn>
                <a:cxn ang="0">
                  <a:pos x="52" y="39"/>
                </a:cxn>
                <a:cxn ang="0">
                  <a:pos x="49" y="39"/>
                </a:cxn>
                <a:cxn ang="0">
                  <a:pos x="45" y="39"/>
                </a:cxn>
                <a:cxn ang="0">
                  <a:pos x="38" y="42"/>
                </a:cxn>
                <a:cxn ang="0">
                  <a:pos x="35" y="46"/>
                </a:cxn>
                <a:cxn ang="0">
                  <a:pos x="33" y="45"/>
                </a:cxn>
                <a:cxn ang="0">
                  <a:pos x="30" y="47"/>
                </a:cxn>
                <a:cxn ang="0">
                  <a:pos x="30" y="49"/>
                </a:cxn>
                <a:cxn ang="0">
                  <a:pos x="27" y="52"/>
                </a:cxn>
                <a:cxn ang="0">
                  <a:pos x="26" y="57"/>
                </a:cxn>
                <a:cxn ang="0">
                  <a:pos x="21" y="58"/>
                </a:cxn>
                <a:cxn ang="0">
                  <a:pos x="16" y="58"/>
                </a:cxn>
                <a:cxn ang="0">
                  <a:pos x="14" y="53"/>
                </a:cxn>
                <a:cxn ang="0">
                  <a:pos x="12" y="49"/>
                </a:cxn>
                <a:cxn ang="0">
                  <a:pos x="7" y="51"/>
                </a:cxn>
                <a:cxn ang="0">
                  <a:pos x="3" y="49"/>
                </a:cxn>
                <a:cxn ang="0">
                  <a:pos x="2" y="45"/>
                </a:cxn>
                <a:cxn ang="0">
                  <a:pos x="0" y="41"/>
                </a:cxn>
                <a:cxn ang="0">
                  <a:pos x="3" y="37"/>
                </a:cxn>
                <a:cxn ang="0">
                  <a:pos x="6" y="39"/>
                </a:cxn>
              </a:cxnLst>
              <a:rect l="0" t="0" r="r" b="b"/>
              <a:pathLst>
                <a:path w="64" h="58">
                  <a:moveTo>
                    <a:pt x="6" y="39"/>
                  </a:moveTo>
                  <a:cubicBezTo>
                    <a:pt x="6" y="39"/>
                    <a:pt x="26" y="38"/>
                    <a:pt x="26" y="38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2" y="16"/>
                    <a:pt x="52" y="17"/>
                  </a:cubicBezTo>
                  <a:cubicBezTo>
                    <a:pt x="53" y="18"/>
                    <a:pt x="57" y="19"/>
                    <a:pt x="58" y="20"/>
                  </a:cubicBezTo>
                  <a:cubicBezTo>
                    <a:pt x="60" y="20"/>
                    <a:pt x="60" y="23"/>
                    <a:pt x="60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2" y="38"/>
                    <a:pt x="61" y="38"/>
                  </a:cubicBezTo>
                  <a:cubicBezTo>
                    <a:pt x="60" y="38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7" y="39"/>
                    <a:pt x="46" y="39"/>
                    <a:pt x="45" y="39"/>
                  </a:cubicBezTo>
                  <a:cubicBezTo>
                    <a:pt x="44" y="39"/>
                    <a:pt x="39" y="41"/>
                    <a:pt x="38" y="42"/>
                  </a:cubicBezTo>
                  <a:cubicBezTo>
                    <a:pt x="37" y="43"/>
                    <a:pt x="35" y="46"/>
                    <a:pt x="35" y="46"/>
                  </a:cubicBezTo>
                  <a:cubicBezTo>
                    <a:pt x="34" y="47"/>
                    <a:pt x="33" y="45"/>
                    <a:pt x="33" y="45"/>
                  </a:cubicBezTo>
                  <a:cubicBezTo>
                    <a:pt x="33" y="45"/>
                    <a:pt x="30" y="46"/>
                    <a:pt x="30" y="47"/>
                  </a:cubicBezTo>
                  <a:cubicBezTo>
                    <a:pt x="29" y="47"/>
                    <a:pt x="31" y="49"/>
                    <a:pt x="30" y="49"/>
                  </a:cubicBezTo>
                  <a:cubicBezTo>
                    <a:pt x="30" y="50"/>
                    <a:pt x="28" y="51"/>
                    <a:pt x="27" y="52"/>
                  </a:cubicBezTo>
                  <a:cubicBezTo>
                    <a:pt x="26" y="53"/>
                    <a:pt x="26" y="57"/>
                    <a:pt x="26" y="57"/>
                  </a:cubicBezTo>
                  <a:cubicBezTo>
                    <a:pt x="25" y="57"/>
                    <a:pt x="22" y="58"/>
                    <a:pt x="21" y="58"/>
                  </a:cubicBezTo>
                  <a:cubicBezTo>
                    <a:pt x="21" y="58"/>
                    <a:pt x="18" y="58"/>
                    <a:pt x="16" y="58"/>
                  </a:cubicBezTo>
                  <a:cubicBezTo>
                    <a:pt x="17" y="57"/>
                    <a:pt x="14" y="54"/>
                    <a:pt x="14" y="53"/>
                  </a:cubicBezTo>
                  <a:cubicBezTo>
                    <a:pt x="13" y="52"/>
                    <a:pt x="12" y="49"/>
                    <a:pt x="12" y="49"/>
                  </a:cubicBezTo>
                  <a:cubicBezTo>
                    <a:pt x="11" y="49"/>
                    <a:pt x="8" y="51"/>
                    <a:pt x="7" y="51"/>
                  </a:cubicBezTo>
                  <a:cubicBezTo>
                    <a:pt x="5" y="52"/>
                    <a:pt x="4" y="50"/>
                    <a:pt x="3" y="49"/>
                  </a:cubicBezTo>
                  <a:cubicBezTo>
                    <a:pt x="3" y="49"/>
                    <a:pt x="3" y="46"/>
                    <a:pt x="2" y="45"/>
                  </a:cubicBezTo>
                  <a:cubicBezTo>
                    <a:pt x="1" y="44"/>
                    <a:pt x="0" y="41"/>
                    <a:pt x="0" y="41"/>
                  </a:cubicBezTo>
                  <a:cubicBezTo>
                    <a:pt x="2" y="40"/>
                    <a:pt x="2" y="37"/>
                    <a:pt x="3" y="37"/>
                  </a:cubicBezTo>
                  <a:cubicBezTo>
                    <a:pt x="4" y="37"/>
                    <a:pt x="5" y="39"/>
                    <a:pt x="6" y="3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2" name="Freeform 174"/>
            <p:cNvSpPr>
              <a:spLocks/>
            </p:cNvSpPr>
            <p:nvPr/>
          </p:nvSpPr>
          <p:spPr bwMode="auto">
            <a:xfrm>
              <a:off x="5293" y="1863"/>
              <a:ext cx="111" cy="85"/>
            </a:xfrm>
            <a:custGeom>
              <a:avLst/>
              <a:gdLst/>
              <a:ahLst/>
              <a:cxnLst>
                <a:cxn ang="0">
                  <a:pos x="1" y="34"/>
                </a:cxn>
                <a:cxn ang="0">
                  <a:pos x="5" y="33"/>
                </a:cxn>
                <a:cxn ang="0">
                  <a:pos x="13" y="27"/>
                </a:cxn>
                <a:cxn ang="0">
                  <a:pos x="15" y="23"/>
                </a:cxn>
                <a:cxn ang="0">
                  <a:pos x="13" y="22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26" y="7"/>
                </a:cxn>
                <a:cxn ang="0">
                  <a:pos x="29" y="1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3" y="2"/>
                </a:cxn>
                <a:cxn ang="0">
                  <a:pos x="37" y="2"/>
                </a:cxn>
                <a:cxn ang="0">
                  <a:pos x="40" y="1"/>
                </a:cxn>
                <a:cxn ang="0">
                  <a:pos x="42" y="4"/>
                </a:cxn>
                <a:cxn ang="0">
                  <a:pos x="44" y="3"/>
                </a:cxn>
                <a:cxn ang="0">
                  <a:pos x="44" y="3"/>
                </a:cxn>
                <a:cxn ang="0">
                  <a:pos x="45" y="9"/>
                </a:cxn>
                <a:cxn ang="0">
                  <a:pos x="47" y="13"/>
                </a:cxn>
                <a:cxn ang="0">
                  <a:pos x="47" y="16"/>
                </a:cxn>
                <a:cxn ang="0">
                  <a:pos x="38" y="17"/>
                </a:cxn>
                <a:cxn ang="0">
                  <a:pos x="37" y="21"/>
                </a:cxn>
                <a:cxn ang="0">
                  <a:pos x="33" y="22"/>
                </a:cxn>
                <a:cxn ang="0">
                  <a:pos x="31" y="25"/>
                </a:cxn>
                <a:cxn ang="0">
                  <a:pos x="25" y="26"/>
                </a:cxn>
                <a:cxn ang="0">
                  <a:pos x="18" y="30"/>
                </a:cxn>
                <a:cxn ang="0">
                  <a:pos x="18" y="35"/>
                </a:cxn>
                <a:cxn ang="0">
                  <a:pos x="0" y="36"/>
                </a:cxn>
                <a:cxn ang="0">
                  <a:pos x="1" y="34"/>
                </a:cxn>
              </a:cxnLst>
              <a:rect l="0" t="0" r="r" b="b"/>
              <a:pathLst>
                <a:path w="47" h="36">
                  <a:moveTo>
                    <a:pt x="1" y="34"/>
                  </a:moveTo>
                  <a:cubicBezTo>
                    <a:pt x="2" y="33"/>
                    <a:pt x="4" y="33"/>
                    <a:pt x="5" y="33"/>
                  </a:cubicBezTo>
                  <a:cubicBezTo>
                    <a:pt x="6" y="32"/>
                    <a:pt x="12" y="29"/>
                    <a:pt x="13" y="27"/>
                  </a:cubicBezTo>
                  <a:cubicBezTo>
                    <a:pt x="14" y="25"/>
                    <a:pt x="15" y="23"/>
                    <a:pt x="15" y="23"/>
                  </a:cubicBezTo>
                  <a:cubicBezTo>
                    <a:pt x="15" y="22"/>
                    <a:pt x="13" y="23"/>
                    <a:pt x="13" y="22"/>
                  </a:cubicBezTo>
                  <a:cubicBezTo>
                    <a:pt x="13" y="21"/>
                    <a:pt x="13" y="21"/>
                    <a:pt x="13" y="19"/>
                  </a:cubicBezTo>
                  <a:cubicBezTo>
                    <a:pt x="15" y="17"/>
                    <a:pt x="17" y="13"/>
                    <a:pt x="18" y="12"/>
                  </a:cubicBezTo>
                  <a:cubicBezTo>
                    <a:pt x="21" y="10"/>
                    <a:pt x="25" y="8"/>
                    <a:pt x="26" y="7"/>
                  </a:cubicBezTo>
                  <a:cubicBezTo>
                    <a:pt x="28" y="5"/>
                    <a:pt x="29" y="2"/>
                    <a:pt x="29" y="1"/>
                  </a:cubicBezTo>
                  <a:cubicBezTo>
                    <a:pt x="29" y="1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1" y="1"/>
                    <a:pt x="33" y="2"/>
                  </a:cubicBezTo>
                  <a:cubicBezTo>
                    <a:pt x="34" y="2"/>
                    <a:pt x="36" y="2"/>
                    <a:pt x="37" y="2"/>
                  </a:cubicBezTo>
                  <a:cubicBezTo>
                    <a:pt x="38" y="2"/>
                    <a:pt x="39" y="1"/>
                    <a:pt x="40" y="1"/>
                  </a:cubicBezTo>
                  <a:cubicBezTo>
                    <a:pt x="40" y="1"/>
                    <a:pt x="41" y="4"/>
                    <a:pt x="42" y="4"/>
                  </a:cubicBezTo>
                  <a:cubicBezTo>
                    <a:pt x="42" y="4"/>
                    <a:pt x="43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5" y="7"/>
                    <a:pt x="45" y="9"/>
                  </a:cubicBezTo>
                  <a:cubicBezTo>
                    <a:pt x="45" y="11"/>
                    <a:pt x="47" y="12"/>
                    <a:pt x="47" y="13"/>
                  </a:cubicBezTo>
                  <a:cubicBezTo>
                    <a:pt x="47" y="14"/>
                    <a:pt x="47" y="16"/>
                    <a:pt x="47" y="16"/>
                  </a:cubicBezTo>
                  <a:cubicBezTo>
                    <a:pt x="47" y="16"/>
                    <a:pt x="39" y="17"/>
                    <a:pt x="38" y="17"/>
                  </a:cubicBezTo>
                  <a:cubicBezTo>
                    <a:pt x="37" y="18"/>
                    <a:pt x="38" y="21"/>
                    <a:pt x="37" y="21"/>
                  </a:cubicBezTo>
                  <a:cubicBezTo>
                    <a:pt x="36" y="21"/>
                    <a:pt x="34" y="22"/>
                    <a:pt x="33" y="22"/>
                  </a:cubicBezTo>
                  <a:cubicBezTo>
                    <a:pt x="32" y="22"/>
                    <a:pt x="32" y="25"/>
                    <a:pt x="31" y="25"/>
                  </a:cubicBezTo>
                  <a:cubicBezTo>
                    <a:pt x="31" y="26"/>
                    <a:pt x="26" y="26"/>
                    <a:pt x="25" y="26"/>
                  </a:cubicBezTo>
                  <a:cubicBezTo>
                    <a:pt x="23" y="27"/>
                    <a:pt x="18" y="30"/>
                    <a:pt x="18" y="30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5"/>
                    <a:pt x="1" y="34"/>
                    <a:pt x="1" y="3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3" name="Freeform 175"/>
            <p:cNvSpPr>
              <a:spLocks/>
            </p:cNvSpPr>
            <p:nvPr/>
          </p:nvSpPr>
          <p:spPr bwMode="auto">
            <a:xfrm>
              <a:off x="5293" y="2113"/>
              <a:ext cx="26" cy="2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2" y="9"/>
                </a:cxn>
              </a:cxnLst>
              <a:rect l="0" t="0" r="r" b="b"/>
              <a:pathLst>
                <a:path w="11" h="12">
                  <a:moveTo>
                    <a:pt x="2" y="9"/>
                  </a:moveTo>
                  <a:cubicBezTo>
                    <a:pt x="2" y="8"/>
                    <a:pt x="1" y="7"/>
                    <a:pt x="1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2" y="3"/>
                    <a:pt x="3" y="2"/>
                  </a:cubicBezTo>
                  <a:cubicBezTo>
                    <a:pt x="3" y="1"/>
                    <a:pt x="3" y="0"/>
                    <a:pt x="6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10" y="5"/>
                    <a:pt x="11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3" y="10"/>
                    <a:pt x="3" y="10"/>
                    <a:pt x="2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4" name="Freeform 176"/>
            <p:cNvSpPr>
              <a:spLocks/>
            </p:cNvSpPr>
            <p:nvPr/>
          </p:nvSpPr>
          <p:spPr bwMode="auto">
            <a:xfrm>
              <a:off x="5279" y="2087"/>
              <a:ext cx="63" cy="4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13" y="1"/>
                </a:cxn>
                <a:cxn ang="0">
                  <a:pos x="17" y="3"/>
                </a:cxn>
                <a:cxn ang="0">
                  <a:pos x="22" y="1"/>
                </a:cxn>
                <a:cxn ang="0">
                  <a:pos x="24" y="5"/>
                </a:cxn>
                <a:cxn ang="0">
                  <a:pos x="26" y="10"/>
                </a:cxn>
                <a:cxn ang="0">
                  <a:pos x="27" y="15"/>
                </a:cxn>
                <a:cxn ang="0">
                  <a:pos x="26" y="18"/>
                </a:cxn>
                <a:cxn ang="0">
                  <a:pos x="24" y="20"/>
                </a:cxn>
                <a:cxn ang="0">
                  <a:pos x="20" y="20"/>
                </a:cxn>
                <a:cxn ang="0">
                  <a:pos x="20" y="17"/>
                </a:cxn>
                <a:cxn ang="0">
                  <a:pos x="17" y="17"/>
                </a:cxn>
                <a:cxn ang="0">
                  <a:pos x="15" y="12"/>
                </a:cxn>
                <a:cxn ang="0">
                  <a:pos x="12" y="11"/>
                </a:cxn>
                <a:cxn ang="0">
                  <a:pos x="9" y="13"/>
                </a:cxn>
                <a:cxn ang="0">
                  <a:pos x="6" y="14"/>
                </a:cxn>
                <a:cxn ang="0">
                  <a:pos x="4" y="12"/>
                </a:cxn>
              </a:cxnLst>
              <a:rect l="0" t="0" r="r" b="b"/>
              <a:pathLst>
                <a:path w="27" h="20">
                  <a:moveTo>
                    <a:pt x="4" y="12"/>
                  </a:moveTo>
                  <a:cubicBezTo>
                    <a:pt x="3" y="11"/>
                    <a:pt x="1" y="8"/>
                    <a:pt x="0" y="7"/>
                  </a:cubicBezTo>
                  <a:cubicBezTo>
                    <a:pt x="0" y="7"/>
                    <a:pt x="1" y="5"/>
                    <a:pt x="2" y="5"/>
                  </a:cubicBezTo>
                  <a:cubicBezTo>
                    <a:pt x="3" y="4"/>
                    <a:pt x="4" y="5"/>
                    <a:pt x="5" y="4"/>
                  </a:cubicBezTo>
                  <a:cubicBezTo>
                    <a:pt x="5" y="4"/>
                    <a:pt x="4" y="1"/>
                    <a:pt x="6" y="1"/>
                  </a:cubicBezTo>
                  <a:cubicBezTo>
                    <a:pt x="7" y="0"/>
                    <a:pt x="13" y="1"/>
                    <a:pt x="13" y="1"/>
                  </a:cubicBezTo>
                  <a:cubicBezTo>
                    <a:pt x="14" y="2"/>
                    <a:pt x="15" y="4"/>
                    <a:pt x="17" y="3"/>
                  </a:cubicBezTo>
                  <a:cubicBezTo>
                    <a:pt x="18" y="3"/>
                    <a:pt x="21" y="1"/>
                    <a:pt x="22" y="1"/>
                  </a:cubicBezTo>
                  <a:cubicBezTo>
                    <a:pt x="22" y="1"/>
                    <a:pt x="23" y="4"/>
                    <a:pt x="24" y="5"/>
                  </a:cubicBezTo>
                  <a:cubicBezTo>
                    <a:pt x="24" y="6"/>
                    <a:pt x="26" y="9"/>
                    <a:pt x="26" y="10"/>
                  </a:cubicBezTo>
                  <a:cubicBezTo>
                    <a:pt x="26" y="11"/>
                    <a:pt x="26" y="14"/>
                    <a:pt x="27" y="15"/>
                  </a:cubicBezTo>
                  <a:cubicBezTo>
                    <a:pt x="27" y="16"/>
                    <a:pt x="26" y="18"/>
                    <a:pt x="26" y="18"/>
                  </a:cubicBezTo>
                  <a:cubicBezTo>
                    <a:pt x="25" y="18"/>
                    <a:pt x="24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18"/>
                    <a:pt x="20" y="17"/>
                  </a:cubicBezTo>
                  <a:cubicBezTo>
                    <a:pt x="20" y="16"/>
                    <a:pt x="17" y="17"/>
                    <a:pt x="17" y="17"/>
                  </a:cubicBezTo>
                  <a:cubicBezTo>
                    <a:pt x="16" y="16"/>
                    <a:pt x="15" y="13"/>
                    <a:pt x="15" y="12"/>
                  </a:cubicBezTo>
                  <a:cubicBezTo>
                    <a:pt x="15" y="11"/>
                    <a:pt x="15" y="11"/>
                    <a:pt x="12" y="11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8" y="14"/>
                    <a:pt x="6" y="14"/>
                    <a:pt x="6" y="14"/>
                  </a:cubicBezTo>
                  <a:cubicBezTo>
                    <a:pt x="5" y="13"/>
                    <a:pt x="4" y="12"/>
                    <a:pt x="4" y="1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5" name="Freeform 177"/>
            <p:cNvSpPr>
              <a:spLocks/>
            </p:cNvSpPr>
            <p:nvPr/>
          </p:nvSpPr>
          <p:spPr bwMode="auto">
            <a:xfrm>
              <a:off x="5257" y="1945"/>
              <a:ext cx="78" cy="6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0" y="6"/>
                </a:cxn>
                <a:cxn ang="0">
                  <a:pos x="14" y="4"/>
                </a:cxn>
                <a:cxn ang="0">
                  <a:pos x="15" y="1"/>
                </a:cxn>
                <a:cxn ang="0">
                  <a:pos x="33" y="0"/>
                </a:cxn>
                <a:cxn ang="0">
                  <a:pos x="33" y="2"/>
                </a:cxn>
                <a:cxn ang="0">
                  <a:pos x="33" y="7"/>
                </a:cxn>
                <a:cxn ang="0">
                  <a:pos x="20" y="7"/>
                </a:cxn>
                <a:cxn ang="0">
                  <a:pos x="20" y="17"/>
                </a:cxn>
                <a:cxn ang="0">
                  <a:pos x="16" y="18"/>
                </a:cxn>
                <a:cxn ang="0">
                  <a:pos x="16" y="26"/>
                </a:cxn>
                <a:cxn ang="0">
                  <a:pos x="0" y="25"/>
                </a:cxn>
                <a:cxn ang="0">
                  <a:pos x="4" y="18"/>
                </a:cxn>
                <a:cxn ang="0">
                  <a:pos x="8" y="12"/>
                </a:cxn>
              </a:cxnLst>
              <a:rect l="0" t="0" r="r" b="b"/>
              <a:pathLst>
                <a:path w="33" h="26">
                  <a:moveTo>
                    <a:pt x="8" y="12"/>
                  </a:moveTo>
                  <a:cubicBezTo>
                    <a:pt x="9" y="12"/>
                    <a:pt x="9" y="7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4"/>
                    <a:pt x="14" y="2"/>
                    <a:pt x="15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18" y="17"/>
                    <a:pt x="16" y="18"/>
                  </a:cubicBezTo>
                  <a:cubicBezTo>
                    <a:pt x="14" y="19"/>
                    <a:pt x="16" y="26"/>
                    <a:pt x="16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3"/>
                    <a:pt x="3" y="19"/>
                    <a:pt x="4" y="18"/>
                  </a:cubicBezTo>
                  <a:cubicBezTo>
                    <a:pt x="4" y="17"/>
                    <a:pt x="7" y="13"/>
                    <a:pt x="8" y="1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6" name="Freeform 178"/>
            <p:cNvSpPr>
              <a:spLocks/>
            </p:cNvSpPr>
            <p:nvPr/>
          </p:nvSpPr>
          <p:spPr bwMode="auto">
            <a:xfrm>
              <a:off x="5262" y="2087"/>
              <a:ext cx="31" cy="1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4"/>
                </a:cxn>
                <a:cxn ang="0">
                  <a:pos x="2" y="4"/>
                </a:cxn>
              </a:cxnLst>
              <a:rect l="0" t="0" r="r" b="b"/>
              <a:pathLst>
                <a:path w="13" h="7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2" y="4"/>
                    <a:pt x="12" y="4"/>
                  </a:cubicBezTo>
                  <a:cubicBezTo>
                    <a:pt x="11" y="5"/>
                    <a:pt x="10" y="4"/>
                    <a:pt x="9" y="5"/>
                  </a:cubicBezTo>
                  <a:cubicBezTo>
                    <a:pt x="8" y="5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4" y="5"/>
                    <a:pt x="5" y="4"/>
                  </a:cubicBezTo>
                  <a:cubicBezTo>
                    <a:pt x="5" y="3"/>
                    <a:pt x="3" y="4"/>
                    <a:pt x="2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7" name="Freeform 179"/>
            <p:cNvSpPr>
              <a:spLocks/>
            </p:cNvSpPr>
            <p:nvPr/>
          </p:nvSpPr>
          <p:spPr bwMode="auto">
            <a:xfrm>
              <a:off x="5255" y="2049"/>
              <a:ext cx="54" cy="43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3" y="12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12" y="1"/>
                </a:cxn>
                <a:cxn ang="0">
                  <a:pos x="20" y="9"/>
                </a:cxn>
                <a:cxn ang="0">
                  <a:pos x="22" y="13"/>
                </a:cxn>
                <a:cxn ang="0">
                  <a:pos x="23" y="17"/>
                </a:cxn>
                <a:cxn ang="0">
                  <a:pos x="16" y="17"/>
                </a:cxn>
                <a:cxn ang="0">
                  <a:pos x="9" y="16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7" y="14"/>
                </a:cxn>
              </a:cxnLst>
              <a:rect l="0" t="0" r="r" b="b"/>
              <a:pathLst>
                <a:path w="23" h="18">
                  <a:moveTo>
                    <a:pt x="7" y="14"/>
                  </a:moveTo>
                  <a:cubicBezTo>
                    <a:pt x="7" y="11"/>
                    <a:pt x="4" y="13"/>
                    <a:pt x="3" y="12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3" y="5"/>
                    <a:pt x="3" y="3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3" y="1"/>
                    <a:pt x="19" y="9"/>
                    <a:pt x="20" y="9"/>
                  </a:cubicBezTo>
                  <a:cubicBezTo>
                    <a:pt x="20" y="9"/>
                    <a:pt x="21" y="12"/>
                    <a:pt x="22" y="13"/>
                  </a:cubicBezTo>
                  <a:cubicBezTo>
                    <a:pt x="23" y="14"/>
                    <a:pt x="23" y="17"/>
                    <a:pt x="23" y="17"/>
                  </a:cubicBezTo>
                  <a:cubicBezTo>
                    <a:pt x="23" y="17"/>
                    <a:pt x="17" y="16"/>
                    <a:pt x="16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4"/>
                    <a:pt x="7" y="14"/>
                    <a:pt x="7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8" name="Freeform 180"/>
            <p:cNvSpPr>
              <a:spLocks/>
            </p:cNvSpPr>
            <p:nvPr/>
          </p:nvSpPr>
          <p:spPr bwMode="auto">
            <a:xfrm>
              <a:off x="5257" y="1950"/>
              <a:ext cx="114" cy="121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0" y="15"/>
                </a:cxn>
                <a:cxn ang="0">
                  <a:pos x="20" y="5"/>
                </a:cxn>
                <a:cxn ang="0">
                  <a:pos x="33" y="5"/>
                </a:cxn>
                <a:cxn ang="0">
                  <a:pos x="33" y="0"/>
                </a:cxn>
                <a:cxn ang="0">
                  <a:pos x="48" y="10"/>
                </a:cxn>
                <a:cxn ang="0">
                  <a:pos x="41" y="10"/>
                </a:cxn>
                <a:cxn ang="0">
                  <a:pos x="46" y="44"/>
                </a:cxn>
                <a:cxn ang="0">
                  <a:pos x="45" y="48"/>
                </a:cxn>
                <a:cxn ang="0">
                  <a:pos x="25" y="49"/>
                </a:cxn>
                <a:cxn ang="0">
                  <a:pos x="22" y="47"/>
                </a:cxn>
                <a:cxn ang="0">
                  <a:pos x="19" y="51"/>
                </a:cxn>
                <a:cxn ang="0">
                  <a:pos x="11" y="43"/>
                </a:cxn>
                <a:cxn ang="0">
                  <a:pos x="6" y="43"/>
                </a:cxn>
                <a:cxn ang="0">
                  <a:pos x="3" y="43"/>
                </a:cxn>
                <a:cxn ang="0">
                  <a:pos x="4" y="40"/>
                </a:cxn>
                <a:cxn ang="0">
                  <a:pos x="2" y="33"/>
                </a:cxn>
                <a:cxn ang="0">
                  <a:pos x="3" y="30"/>
                </a:cxn>
                <a:cxn ang="0">
                  <a:pos x="2" y="26"/>
                </a:cxn>
              </a:cxnLst>
              <a:rect l="0" t="0" r="r" b="b"/>
              <a:pathLst>
                <a:path w="48" h="51">
                  <a:moveTo>
                    <a:pt x="2" y="26"/>
                  </a:moveTo>
                  <a:cubicBezTo>
                    <a:pt x="2" y="25"/>
                    <a:pt x="0" y="27"/>
                    <a:pt x="0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0" y="24"/>
                    <a:pt x="0" y="24"/>
                    <a:pt x="0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5" y="17"/>
                    <a:pt x="16" y="16"/>
                  </a:cubicBezTo>
                  <a:cubicBezTo>
                    <a:pt x="18" y="15"/>
                    <a:pt x="20" y="15"/>
                    <a:pt x="20" y="1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25" y="49"/>
                    <a:pt x="25" y="49"/>
                  </a:cubicBezTo>
                  <a:cubicBezTo>
                    <a:pt x="24" y="49"/>
                    <a:pt x="23" y="47"/>
                    <a:pt x="22" y="47"/>
                  </a:cubicBezTo>
                  <a:cubicBezTo>
                    <a:pt x="21" y="47"/>
                    <a:pt x="21" y="50"/>
                    <a:pt x="19" y="51"/>
                  </a:cubicBezTo>
                  <a:cubicBezTo>
                    <a:pt x="18" y="51"/>
                    <a:pt x="12" y="44"/>
                    <a:pt x="11" y="43"/>
                  </a:cubicBezTo>
                  <a:cubicBezTo>
                    <a:pt x="9" y="43"/>
                    <a:pt x="7" y="43"/>
                    <a:pt x="6" y="43"/>
                  </a:cubicBezTo>
                  <a:cubicBezTo>
                    <a:pt x="5" y="44"/>
                    <a:pt x="3" y="43"/>
                    <a:pt x="3" y="43"/>
                  </a:cubicBezTo>
                  <a:cubicBezTo>
                    <a:pt x="3" y="42"/>
                    <a:pt x="3" y="41"/>
                    <a:pt x="4" y="40"/>
                  </a:cubicBezTo>
                  <a:cubicBezTo>
                    <a:pt x="5" y="38"/>
                    <a:pt x="2" y="34"/>
                    <a:pt x="2" y="33"/>
                  </a:cubicBezTo>
                  <a:cubicBezTo>
                    <a:pt x="2" y="31"/>
                    <a:pt x="1" y="31"/>
                    <a:pt x="3" y="30"/>
                  </a:cubicBezTo>
                  <a:cubicBezTo>
                    <a:pt x="4" y="29"/>
                    <a:pt x="2" y="27"/>
                    <a:pt x="2" y="2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69" name="Freeform 181"/>
            <p:cNvSpPr>
              <a:spLocks/>
            </p:cNvSpPr>
            <p:nvPr/>
          </p:nvSpPr>
          <p:spPr bwMode="auto">
            <a:xfrm>
              <a:off x="5243" y="1331"/>
              <a:ext cx="14" cy="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0" y="4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0" y="3"/>
                    <a:pt x="0" y="1"/>
                    <a:pt x="0" y="1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6" y="3"/>
                    <a:pt x="5" y="5"/>
                    <a:pt x="4" y="5"/>
                  </a:cubicBezTo>
                  <a:cubicBezTo>
                    <a:pt x="3" y="4"/>
                    <a:pt x="0" y="4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0" name="Freeform 182"/>
            <p:cNvSpPr>
              <a:spLocks/>
            </p:cNvSpPr>
            <p:nvPr/>
          </p:nvSpPr>
          <p:spPr bwMode="auto">
            <a:xfrm>
              <a:off x="5234" y="1263"/>
              <a:ext cx="21" cy="2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6" y="5"/>
                </a:cxn>
                <a:cxn ang="0">
                  <a:pos x="4" y="9"/>
                </a:cxn>
                <a:cxn ang="0">
                  <a:pos x="1" y="9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0" y="9"/>
                    <a:pt x="1" y="7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4"/>
                    <a:pt x="5" y="3"/>
                  </a:cubicBezTo>
                  <a:cubicBezTo>
                    <a:pt x="5" y="2"/>
                    <a:pt x="8" y="0"/>
                    <a:pt x="9" y="0"/>
                  </a:cubicBezTo>
                  <a:cubicBezTo>
                    <a:pt x="9" y="1"/>
                    <a:pt x="7" y="4"/>
                    <a:pt x="6" y="5"/>
                  </a:cubicBezTo>
                  <a:cubicBezTo>
                    <a:pt x="6" y="5"/>
                    <a:pt x="4" y="9"/>
                    <a:pt x="4" y="9"/>
                  </a:cubicBezTo>
                  <a:cubicBezTo>
                    <a:pt x="3" y="10"/>
                    <a:pt x="2" y="9"/>
                    <a:pt x="1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1" name="Freeform 183"/>
            <p:cNvSpPr>
              <a:spLocks/>
            </p:cNvSpPr>
            <p:nvPr/>
          </p:nvSpPr>
          <p:spPr bwMode="auto">
            <a:xfrm>
              <a:off x="5189" y="1482"/>
              <a:ext cx="104" cy="5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4"/>
                </a:cxn>
                <a:cxn ang="0">
                  <a:pos x="8" y="1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3" y="9"/>
                </a:cxn>
                <a:cxn ang="0">
                  <a:pos x="15" y="6"/>
                </a:cxn>
                <a:cxn ang="0">
                  <a:pos x="17" y="6"/>
                </a:cxn>
                <a:cxn ang="0">
                  <a:pos x="17" y="3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2" y="0"/>
                </a:cxn>
                <a:cxn ang="0">
                  <a:pos x="35" y="1"/>
                </a:cxn>
                <a:cxn ang="0">
                  <a:pos x="37" y="3"/>
                </a:cxn>
                <a:cxn ang="0">
                  <a:pos x="39" y="4"/>
                </a:cxn>
                <a:cxn ang="0">
                  <a:pos x="40" y="6"/>
                </a:cxn>
                <a:cxn ang="0">
                  <a:pos x="43" y="7"/>
                </a:cxn>
                <a:cxn ang="0">
                  <a:pos x="43" y="10"/>
                </a:cxn>
                <a:cxn ang="0">
                  <a:pos x="41" y="13"/>
                </a:cxn>
                <a:cxn ang="0">
                  <a:pos x="35" y="15"/>
                </a:cxn>
                <a:cxn ang="0">
                  <a:pos x="31" y="18"/>
                </a:cxn>
                <a:cxn ang="0">
                  <a:pos x="28" y="18"/>
                </a:cxn>
                <a:cxn ang="0">
                  <a:pos x="24" y="21"/>
                </a:cxn>
                <a:cxn ang="0">
                  <a:pos x="17" y="19"/>
                </a:cxn>
                <a:cxn ang="0">
                  <a:pos x="13" y="18"/>
                </a:cxn>
                <a:cxn ang="0">
                  <a:pos x="8" y="18"/>
                </a:cxn>
                <a:cxn ang="0">
                  <a:pos x="7" y="16"/>
                </a:cxn>
                <a:cxn ang="0">
                  <a:pos x="11" y="15"/>
                </a:cxn>
                <a:cxn ang="0">
                  <a:pos x="9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7" y="10"/>
                </a:cxn>
                <a:cxn ang="0">
                  <a:pos x="10" y="8"/>
                </a:cxn>
                <a:cxn ang="0">
                  <a:pos x="6" y="7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3" y="3"/>
                </a:cxn>
              </a:cxnLst>
              <a:rect l="0" t="0" r="r" b="b"/>
              <a:pathLst>
                <a:path w="44" h="21">
                  <a:moveTo>
                    <a:pt x="3" y="3"/>
                  </a:moveTo>
                  <a:cubicBezTo>
                    <a:pt x="4" y="3"/>
                    <a:pt x="6" y="4"/>
                    <a:pt x="7" y="4"/>
                  </a:cubicBezTo>
                  <a:cubicBezTo>
                    <a:pt x="7" y="3"/>
                    <a:pt x="4" y="0"/>
                    <a:pt x="8" y="1"/>
                  </a:cubicBezTo>
                  <a:cubicBezTo>
                    <a:pt x="8" y="1"/>
                    <a:pt x="13" y="4"/>
                    <a:pt x="13" y="4"/>
                  </a:cubicBezTo>
                  <a:cubicBezTo>
                    <a:pt x="13" y="5"/>
                    <a:pt x="12" y="6"/>
                    <a:pt x="13" y="7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4" y="9"/>
                    <a:pt x="15" y="6"/>
                    <a:pt x="15" y="6"/>
                  </a:cubicBezTo>
                  <a:cubicBezTo>
                    <a:pt x="15" y="6"/>
                    <a:pt x="17" y="6"/>
                    <a:pt x="17" y="6"/>
                  </a:cubicBezTo>
                  <a:cubicBezTo>
                    <a:pt x="17" y="5"/>
                    <a:pt x="16" y="3"/>
                    <a:pt x="17" y="3"/>
                  </a:cubicBezTo>
                  <a:cubicBezTo>
                    <a:pt x="18" y="3"/>
                    <a:pt x="19" y="5"/>
                    <a:pt x="21" y="5"/>
                  </a:cubicBezTo>
                  <a:cubicBezTo>
                    <a:pt x="21" y="5"/>
                    <a:pt x="21" y="3"/>
                    <a:pt x="21" y="3"/>
                  </a:cubicBezTo>
                  <a:cubicBezTo>
                    <a:pt x="23" y="3"/>
                    <a:pt x="24" y="6"/>
                    <a:pt x="26" y="6"/>
                  </a:cubicBezTo>
                  <a:cubicBezTo>
                    <a:pt x="26" y="5"/>
                    <a:pt x="26" y="3"/>
                    <a:pt x="27" y="3"/>
                  </a:cubicBezTo>
                  <a:cubicBezTo>
                    <a:pt x="28" y="3"/>
                    <a:pt x="29" y="3"/>
                    <a:pt x="30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3" y="2"/>
                    <a:pt x="32" y="0"/>
                    <a:pt x="32" y="0"/>
                  </a:cubicBezTo>
                  <a:cubicBezTo>
                    <a:pt x="33" y="0"/>
                    <a:pt x="35" y="0"/>
                    <a:pt x="35" y="1"/>
                  </a:cubicBezTo>
                  <a:cubicBezTo>
                    <a:pt x="35" y="1"/>
                    <a:pt x="36" y="3"/>
                    <a:pt x="37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5"/>
                    <a:pt x="40" y="6"/>
                  </a:cubicBezTo>
                  <a:cubicBezTo>
                    <a:pt x="40" y="6"/>
                    <a:pt x="43" y="6"/>
                    <a:pt x="43" y="7"/>
                  </a:cubicBezTo>
                  <a:cubicBezTo>
                    <a:pt x="43" y="7"/>
                    <a:pt x="44" y="9"/>
                    <a:pt x="43" y="10"/>
                  </a:cubicBezTo>
                  <a:cubicBezTo>
                    <a:pt x="43" y="10"/>
                    <a:pt x="42" y="12"/>
                    <a:pt x="41" y="13"/>
                  </a:cubicBezTo>
                  <a:cubicBezTo>
                    <a:pt x="39" y="14"/>
                    <a:pt x="36" y="15"/>
                    <a:pt x="35" y="15"/>
                  </a:cubicBezTo>
                  <a:cubicBezTo>
                    <a:pt x="35" y="16"/>
                    <a:pt x="32" y="18"/>
                    <a:pt x="31" y="18"/>
                  </a:cubicBezTo>
                  <a:cubicBezTo>
                    <a:pt x="31" y="18"/>
                    <a:pt x="28" y="17"/>
                    <a:pt x="28" y="18"/>
                  </a:cubicBezTo>
                  <a:cubicBezTo>
                    <a:pt x="27" y="19"/>
                    <a:pt x="26" y="21"/>
                    <a:pt x="24" y="21"/>
                  </a:cubicBezTo>
                  <a:cubicBezTo>
                    <a:pt x="23" y="21"/>
                    <a:pt x="19" y="20"/>
                    <a:pt x="17" y="19"/>
                  </a:cubicBezTo>
                  <a:cubicBezTo>
                    <a:pt x="15" y="19"/>
                    <a:pt x="14" y="18"/>
                    <a:pt x="13" y="18"/>
                  </a:cubicBezTo>
                  <a:cubicBezTo>
                    <a:pt x="12" y="18"/>
                    <a:pt x="8" y="18"/>
                    <a:pt x="8" y="18"/>
                  </a:cubicBezTo>
                  <a:cubicBezTo>
                    <a:pt x="7" y="18"/>
                    <a:pt x="7" y="17"/>
                    <a:pt x="7" y="16"/>
                  </a:cubicBezTo>
                  <a:cubicBezTo>
                    <a:pt x="7" y="15"/>
                    <a:pt x="11" y="15"/>
                    <a:pt x="11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8" y="12"/>
                    <a:pt x="4" y="13"/>
                    <a:pt x="3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7" y="10"/>
                    <a:pt x="7" y="10"/>
                  </a:cubicBezTo>
                  <a:cubicBezTo>
                    <a:pt x="8" y="9"/>
                    <a:pt x="10" y="8"/>
                    <a:pt x="10" y="8"/>
                  </a:cubicBezTo>
                  <a:cubicBezTo>
                    <a:pt x="10" y="7"/>
                    <a:pt x="7" y="7"/>
                    <a:pt x="6" y="7"/>
                  </a:cubicBezTo>
                  <a:cubicBezTo>
                    <a:pt x="5" y="7"/>
                    <a:pt x="3" y="8"/>
                    <a:pt x="2" y="8"/>
                  </a:cubicBezTo>
                  <a:cubicBezTo>
                    <a:pt x="2" y="8"/>
                    <a:pt x="1" y="8"/>
                    <a:pt x="0" y="7"/>
                  </a:cubicBezTo>
                  <a:cubicBezTo>
                    <a:pt x="0" y="7"/>
                    <a:pt x="2" y="4"/>
                    <a:pt x="3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2" name="Freeform 184"/>
            <p:cNvSpPr>
              <a:spLocks/>
            </p:cNvSpPr>
            <p:nvPr/>
          </p:nvSpPr>
          <p:spPr bwMode="auto">
            <a:xfrm>
              <a:off x="4915" y="2149"/>
              <a:ext cx="28" cy="3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12" y="7"/>
                </a:cxn>
                <a:cxn ang="0">
                  <a:pos x="9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2" y="10"/>
                </a:cxn>
              </a:cxnLst>
              <a:rect l="0" t="0" r="r" b="b"/>
              <a:pathLst>
                <a:path w="12" h="16">
                  <a:moveTo>
                    <a:pt x="2" y="10"/>
                  </a:moveTo>
                  <a:cubicBezTo>
                    <a:pt x="2" y="9"/>
                    <a:pt x="0" y="8"/>
                    <a:pt x="0" y="7"/>
                  </a:cubicBezTo>
                  <a:cubicBezTo>
                    <a:pt x="0" y="5"/>
                    <a:pt x="2" y="4"/>
                    <a:pt x="2" y="4"/>
                  </a:cubicBezTo>
                  <a:cubicBezTo>
                    <a:pt x="2" y="3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3"/>
                    <a:pt x="10" y="5"/>
                    <a:pt x="12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7" y="15"/>
                    <a:pt x="6" y="16"/>
                  </a:cubicBezTo>
                  <a:cubicBezTo>
                    <a:pt x="6" y="16"/>
                    <a:pt x="2" y="15"/>
                    <a:pt x="0" y="15"/>
                  </a:cubicBezTo>
                  <a:cubicBezTo>
                    <a:pt x="0" y="15"/>
                    <a:pt x="2" y="11"/>
                    <a:pt x="2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3" name="Freeform 185"/>
            <p:cNvSpPr>
              <a:spLocks/>
            </p:cNvSpPr>
            <p:nvPr/>
          </p:nvSpPr>
          <p:spPr bwMode="auto">
            <a:xfrm>
              <a:off x="4912" y="1423"/>
              <a:ext cx="26" cy="17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5" y="2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0" y="6"/>
                </a:cxn>
                <a:cxn ang="0">
                  <a:pos x="4" y="7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3" y="7"/>
                    <a:pt x="2" y="5"/>
                    <a:pt x="0" y="5"/>
                  </a:cubicBezTo>
                  <a:cubicBezTo>
                    <a:pt x="0" y="5"/>
                    <a:pt x="0" y="5"/>
                    <a:pt x="0" y="3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3" y="2"/>
                    <a:pt x="5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5"/>
                    <a:pt x="11" y="4"/>
                    <a:pt x="11" y="4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5" y="7"/>
                    <a:pt x="4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4" name="Freeform 186"/>
            <p:cNvSpPr>
              <a:spLocks/>
            </p:cNvSpPr>
            <p:nvPr/>
          </p:nvSpPr>
          <p:spPr bwMode="auto">
            <a:xfrm>
              <a:off x="4879" y="2487"/>
              <a:ext cx="48" cy="4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5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20" y="11"/>
                </a:cxn>
                <a:cxn ang="0">
                  <a:pos x="18" y="15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4" y="21"/>
                </a:cxn>
                <a:cxn ang="0">
                  <a:pos x="11" y="20"/>
                </a:cxn>
                <a:cxn ang="0">
                  <a:pos x="8" y="21"/>
                </a:cxn>
                <a:cxn ang="0">
                  <a:pos x="4" y="18"/>
                </a:cxn>
                <a:cxn ang="0">
                  <a:pos x="0" y="17"/>
                </a:cxn>
              </a:cxnLst>
              <a:rect l="0" t="0" r="r" b="b"/>
              <a:pathLst>
                <a:path w="20" h="21">
                  <a:moveTo>
                    <a:pt x="0" y="17"/>
                  </a:moveTo>
                  <a:cubicBezTo>
                    <a:pt x="0" y="17"/>
                    <a:pt x="2" y="7"/>
                    <a:pt x="2" y="5"/>
                  </a:cubicBezTo>
                  <a:cubicBezTo>
                    <a:pt x="2" y="4"/>
                    <a:pt x="2" y="2"/>
                    <a:pt x="3" y="1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4"/>
                    <a:pt x="9" y="5"/>
                  </a:cubicBezTo>
                  <a:cubicBezTo>
                    <a:pt x="9" y="5"/>
                    <a:pt x="11" y="4"/>
                    <a:pt x="12" y="5"/>
                  </a:cubicBezTo>
                  <a:cubicBezTo>
                    <a:pt x="13" y="6"/>
                    <a:pt x="20" y="10"/>
                    <a:pt x="20" y="11"/>
                  </a:cubicBezTo>
                  <a:cubicBezTo>
                    <a:pt x="19" y="12"/>
                    <a:pt x="18" y="15"/>
                    <a:pt x="18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8"/>
                    <a:pt x="19" y="18"/>
                  </a:cubicBezTo>
                  <a:cubicBezTo>
                    <a:pt x="18" y="19"/>
                    <a:pt x="15" y="21"/>
                    <a:pt x="14" y="21"/>
                  </a:cubicBezTo>
                  <a:cubicBezTo>
                    <a:pt x="13" y="21"/>
                    <a:pt x="12" y="20"/>
                    <a:pt x="11" y="20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8" y="20"/>
                    <a:pt x="5" y="19"/>
                    <a:pt x="4" y="18"/>
                  </a:cubicBezTo>
                  <a:cubicBezTo>
                    <a:pt x="3" y="18"/>
                    <a:pt x="0" y="17"/>
                    <a:pt x="0" y="1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5" name="Freeform 187"/>
            <p:cNvSpPr>
              <a:spLocks/>
            </p:cNvSpPr>
            <p:nvPr/>
          </p:nvSpPr>
          <p:spPr bwMode="auto">
            <a:xfrm>
              <a:off x="4882" y="2149"/>
              <a:ext cx="38" cy="37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1" y="9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4" y="7"/>
                </a:cxn>
                <a:cxn ang="0">
                  <a:pos x="16" y="10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9" y="14"/>
                </a:cxn>
                <a:cxn ang="0">
                  <a:pos x="9" y="16"/>
                </a:cxn>
                <a:cxn ang="0">
                  <a:pos x="6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3" y="11"/>
                </a:cxn>
              </a:cxnLst>
              <a:rect l="0" t="0" r="r" b="b"/>
              <a:pathLst>
                <a:path w="16" h="16">
                  <a:moveTo>
                    <a:pt x="3" y="11"/>
                  </a:moveTo>
                  <a:cubicBezTo>
                    <a:pt x="3" y="11"/>
                    <a:pt x="1" y="10"/>
                    <a:pt x="1" y="9"/>
                  </a:cubicBezTo>
                  <a:cubicBezTo>
                    <a:pt x="1" y="9"/>
                    <a:pt x="0" y="7"/>
                    <a:pt x="1" y="6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10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3"/>
                    <a:pt x="16" y="4"/>
                  </a:cubicBezTo>
                  <a:cubicBezTo>
                    <a:pt x="16" y="4"/>
                    <a:pt x="14" y="5"/>
                    <a:pt x="14" y="7"/>
                  </a:cubicBezTo>
                  <a:cubicBezTo>
                    <a:pt x="14" y="8"/>
                    <a:pt x="16" y="9"/>
                    <a:pt x="16" y="10"/>
                  </a:cubicBezTo>
                  <a:cubicBezTo>
                    <a:pt x="16" y="11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0" y="14"/>
                    <a:pt x="9" y="14"/>
                  </a:cubicBezTo>
                  <a:cubicBezTo>
                    <a:pt x="8" y="14"/>
                    <a:pt x="9" y="16"/>
                    <a:pt x="9" y="16"/>
                  </a:cubicBezTo>
                  <a:cubicBezTo>
                    <a:pt x="8" y="16"/>
                    <a:pt x="7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3" y="11"/>
                    <a:pt x="3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6" name="Freeform 188"/>
            <p:cNvSpPr>
              <a:spLocks/>
            </p:cNvSpPr>
            <p:nvPr/>
          </p:nvSpPr>
          <p:spPr bwMode="auto">
            <a:xfrm>
              <a:off x="4839" y="2383"/>
              <a:ext cx="78" cy="8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4" y="2"/>
                </a:cxn>
                <a:cxn ang="0">
                  <a:pos x="10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19" y="11"/>
                </a:cxn>
                <a:cxn ang="0">
                  <a:pos x="24" y="12"/>
                </a:cxn>
                <a:cxn ang="0">
                  <a:pos x="27" y="13"/>
                </a:cxn>
                <a:cxn ang="0">
                  <a:pos x="28" y="19"/>
                </a:cxn>
                <a:cxn ang="0">
                  <a:pos x="32" y="19"/>
                </a:cxn>
                <a:cxn ang="0">
                  <a:pos x="32" y="26"/>
                </a:cxn>
                <a:cxn ang="0">
                  <a:pos x="29" y="31"/>
                </a:cxn>
                <a:cxn ang="0">
                  <a:pos x="23" y="34"/>
                </a:cxn>
                <a:cxn ang="0">
                  <a:pos x="16" y="33"/>
                </a:cxn>
                <a:cxn ang="0">
                  <a:pos x="20" y="26"/>
                </a:cxn>
                <a:cxn ang="0">
                  <a:pos x="9" y="20"/>
                </a:cxn>
              </a:cxnLst>
              <a:rect l="0" t="0" r="r" b="b"/>
              <a:pathLst>
                <a:path w="33" h="34">
                  <a:moveTo>
                    <a:pt x="9" y="20"/>
                  </a:moveTo>
                  <a:cubicBezTo>
                    <a:pt x="8" y="19"/>
                    <a:pt x="1" y="14"/>
                    <a:pt x="1" y="13"/>
                  </a:cubicBezTo>
                  <a:cubicBezTo>
                    <a:pt x="1" y="13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2"/>
                    <a:pt x="4" y="2"/>
                  </a:cubicBezTo>
                  <a:cubicBezTo>
                    <a:pt x="4" y="1"/>
                    <a:pt x="9" y="0"/>
                    <a:pt x="10" y="0"/>
                  </a:cubicBezTo>
                  <a:cubicBezTo>
                    <a:pt x="12" y="0"/>
                    <a:pt x="16" y="1"/>
                    <a:pt x="16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11"/>
                    <a:pt x="19" y="11"/>
                  </a:cubicBezTo>
                  <a:cubicBezTo>
                    <a:pt x="19" y="12"/>
                    <a:pt x="23" y="12"/>
                    <a:pt x="24" y="12"/>
                  </a:cubicBezTo>
                  <a:cubicBezTo>
                    <a:pt x="25" y="12"/>
                    <a:pt x="27" y="12"/>
                    <a:pt x="27" y="13"/>
                  </a:cubicBezTo>
                  <a:cubicBezTo>
                    <a:pt x="28" y="14"/>
                    <a:pt x="28" y="18"/>
                    <a:pt x="28" y="19"/>
                  </a:cubicBezTo>
                  <a:cubicBezTo>
                    <a:pt x="29" y="20"/>
                    <a:pt x="32" y="18"/>
                    <a:pt x="32" y="19"/>
                  </a:cubicBezTo>
                  <a:cubicBezTo>
                    <a:pt x="33" y="20"/>
                    <a:pt x="32" y="25"/>
                    <a:pt x="32" y="26"/>
                  </a:cubicBezTo>
                  <a:cubicBezTo>
                    <a:pt x="31" y="27"/>
                    <a:pt x="30" y="30"/>
                    <a:pt x="29" y="31"/>
                  </a:cubicBezTo>
                  <a:cubicBezTo>
                    <a:pt x="28" y="31"/>
                    <a:pt x="25" y="34"/>
                    <a:pt x="23" y="34"/>
                  </a:cubicBezTo>
                  <a:cubicBezTo>
                    <a:pt x="21" y="34"/>
                    <a:pt x="17" y="34"/>
                    <a:pt x="16" y="33"/>
                  </a:cubicBezTo>
                  <a:cubicBezTo>
                    <a:pt x="15" y="32"/>
                    <a:pt x="20" y="27"/>
                    <a:pt x="20" y="26"/>
                  </a:cubicBezTo>
                  <a:cubicBezTo>
                    <a:pt x="20" y="25"/>
                    <a:pt x="11" y="21"/>
                    <a:pt x="9" y="2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7" name="Freeform 189"/>
            <p:cNvSpPr>
              <a:spLocks/>
            </p:cNvSpPr>
            <p:nvPr/>
          </p:nvSpPr>
          <p:spPr bwMode="auto">
            <a:xfrm>
              <a:off x="4851" y="2127"/>
              <a:ext cx="43" cy="67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0" y="10"/>
                </a:cxn>
                <a:cxn ang="0">
                  <a:pos x="3" y="6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2" y="5"/>
                </a:cxn>
                <a:cxn ang="0">
                  <a:pos x="17" y="9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4" y="18"/>
                </a:cxn>
                <a:cxn ang="0">
                  <a:pos x="16" y="20"/>
                </a:cxn>
                <a:cxn ang="0">
                  <a:pos x="18" y="25"/>
                </a:cxn>
                <a:cxn ang="0">
                  <a:pos x="18" y="25"/>
                </a:cxn>
                <a:cxn ang="0">
                  <a:pos x="14" y="26"/>
                </a:cxn>
                <a:cxn ang="0">
                  <a:pos x="10" y="28"/>
                </a:cxn>
                <a:cxn ang="0">
                  <a:pos x="6" y="22"/>
                </a:cxn>
                <a:cxn ang="0">
                  <a:pos x="8" y="18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2" y="13"/>
                </a:cxn>
              </a:cxnLst>
              <a:rect l="0" t="0" r="r" b="b"/>
              <a:pathLst>
                <a:path w="18" h="28">
                  <a:moveTo>
                    <a:pt x="2" y="13"/>
                  </a:moveTo>
                  <a:cubicBezTo>
                    <a:pt x="2" y="12"/>
                    <a:pt x="1" y="11"/>
                    <a:pt x="0" y="10"/>
                  </a:cubicBezTo>
                  <a:cubicBezTo>
                    <a:pt x="0" y="9"/>
                    <a:pt x="2" y="6"/>
                    <a:pt x="3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10" y="2"/>
                    <a:pt x="12" y="5"/>
                  </a:cubicBezTo>
                  <a:cubicBezTo>
                    <a:pt x="14" y="7"/>
                    <a:pt x="16" y="9"/>
                    <a:pt x="17" y="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4" y="13"/>
                    <a:pt x="14" y="15"/>
                  </a:cubicBezTo>
                  <a:cubicBezTo>
                    <a:pt x="13" y="16"/>
                    <a:pt x="14" y="18"/>
                    <a:pt x="14" y="18"/>
                  </a:cubicBezTo>
                  <a:cubicBezTo>
                    <a:pt x="14" y="19"/>
                    <a:pt x="16" y="20"/>
                    <a:pt x="16" y="20"/>
                  </a:cubicBezTo>
                  <a:cubicBezTo>
                    <a:pt x="16" y="20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4" y="26"/>
                    <a:pt x="14" y="26"/>
                  </a:cubicBezTo>
                  <a:cubicBezTo>
                    <a:pt x="13" y="27"/>
                    <a:pt x="11" y="28"/>
                    <a:pt x="10" y="28"/>
                  </a:cubicBezTo>
                  <a:cubicBezTo>
                    <a:pt x="9" y="28"/>
                    <a:pt x="6" y="23"/>
                    <a:pt x="6" y="22"/>
                  </a:cubicBezTo>
                  <a:cubicBezTo>
                    <a:pt x="6" y="22"/>
                    <a:pt x="7" y="18"/>
                    <a:pt x="8" y="18"/>
                  </a:cubicBezTo>
                  <a:cubicBezTo>
                    <a:pt x="8" y="17"/>
                    <a:pt x="7" y="14"/>
                    <a:pt x="6" y="13"/>
                  </a:cubicBezTo>
                  <a:cubicBezTo>
                    <a:pt x="6" y="12"/>
                    <a:pt x="6" y="11"/>
                    <a:pt x="5" y="12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8" name="Freeform 190"/>
            <p:cNvSpPr>
              <a:spLocks/>
            </p:cNvSpPr>
            <p:nvPr/>
          </p:nvSpPr>
          <p:spPr bwMode="auto">
            <a:xfrm>
              <a:off x="4870" y="2718"/>
              <a:ext cx="19" cy="1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7" y="4"/>
                </a:cxn>
                <a:cxn ang="0">
                  <a:pos x="2" y="7"/>
                </a:cxn>
                <a:cxn ang="0">
                  <a:pos x="1" y="5"/>
                </a:cxn>
              </a:cxnLst>
              <a:rect l="0" t="0" r="r" b="b"/>
              <a:pathLst>
                <a:path w="8" h="7">
                  <a:moveTo>
                    <a:pt x="1" y="5"/>
                  </a:moveTo>
                  <a:cubicBezTo>
                    <a:pt x="2" y="4"/>
                    <a:pt x="4" y="0"/>
                    <a:pt x="5" y="1"/>
                  </a:cubicBezTo>
                  <a:cubicBezTo>
                    <a:pt x="5" y="1"/>
                    <a:pt x="7" y="1"/>
                    <a:pt x="7" y="1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6" y="4"/>
                    <a:pt x="3" y="7"/>
                    <a:pt x="2" y="7"/>
                  </a:cubicBezTo>
                  <a:cubicBezTo>
                    <a:pt x="1" y="7"/>
                    <a:pt x="0" y="5"/>
                    <a:pt x="1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79" name="Freeform 191"/>
            <p:cNvSpPr>
              <a:spLocks/>
            </p:cNvSpPr>
            <p:nvPr/>
          </p:nvSpPr>
          <p:spPr bwMode="auto">
            <a:xfrm>
              <a:off x="4856" y="2718"/>
              <a:ext cx="19" cy="1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7" y="1"/>
                </a:cxn>
                <a:cxn ang="0">
                  <a:pos x="3" y="4"/>
                </a:cxn>
              </a:cxnLst>
              <a:rect l="0" t="0" r="r" b="b"/>
              <a:pathLst>
                <a:path w="8" h="6">
                  <a:moveTo>
                    <a:pt x="3" y="4"/>
                  </a:moveTo>
                  <a:cubicBezTo>
                    <a:pt x="3" y="5"/>
                    <a:pt x="1" y="6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1" y="0"/>
                    <a:pt x="2" y="0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4" y="4"/>
                    <a:pt x="3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0" name="Freeform 192"/>
            <p:cNvSpPr>
              <a:spLocks/>
            </p:cNvSpPr>
            <p:nvPr/>
          </p:nvSpPr>
          <p:spPr bwMode="auto">
            <a:xfrm>
              <a:off x="4778" y="2290"/>
              <a:ext cx="111" cy="128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6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6" y="6"/>
                </a:cxn>
                <a:cxn ang="0">
                  <a:pos x="19" y="11"/>
                </a:cxn>
                <a:cxn ang="0">
                  <a:pos x="25" y="13"/>
                </a:cxn>
                <a:cxn ang="0">
                  <a:pos x="30" y="17"/>
                </a:cxn>
                <a:cxn ang="0">
                  <a:pos x="34" y="16"/>
                </a:cxn>
                <a:cxn ang="0">
                  <a:pos x="36" y="19"/>
                </a:cxn>
                <a:cxn ang="0">
                  <a:pos x="36" y="27"/>
                </a:cxn>
                <a:cxn ang="0">
                  <a:pos x="43" y="28"/>
                </a:cxn>
                <a:cxn ang="0">
                  <a:pos x="43" y="31"/>
                </a:cxn>
                <a:cxn ang="0">
                  <a:pos x="46" y="35"/>
                </a:cxn>
                <a:cxn ang="0">
                  <a:pos x="45" y="42"/>
                </a:cxn>
                <a:cxn ang="0">
                  <a:pos x="42" y="40"/>
                </a:cxn>
                <a:cxn ang="0">
                  <a:pos x="36" y="39"/>
                </a:cxn>
                <a:cxn ang="0">
                  <a:pos x="30" y="41"/>
                </a:cxn>
                <a:cxn ang="0">
                  <a:pos x="28" y="47"/>
                </a:cxn>
                <a:cxn ang="0">
                  <a:pos x="27" y="51"/>
                </a:cxn>
                <a:cxn ang="0">
                  <a:pos x="27" y="51"/>
                </a:cxn>
                <a:cxn ang="0">
                  <a:pos x="24" y="50"/>
                </a:cxn>
                <a:cxn ang="0">
                  <a:pos x="20" y="53"/>
                </a:cxn>
                <a:cxn ang="0">
                  <a:pos x="17" y="50"/>
                </a:cxn>
                <a:cxn ang="0">
                  <a:pos x="13" y="50"/>
                </a:cxn>
                <a:cxn ang="0">
                  <a:pos x="10" y="53"/>
                </a:cxn>
                <a:cxn ang="0">
                  <a:pos x="9" y="53"/>
                </a:cxn>
                <a:cxn ang="0">
                  <a:pos x="6" y="53"/>
                </a:cxn>
                <a:cxn ang="0">
                  <a:pos x="4" y="44"/>
                </a:cxn>
                <a:cxn ang="0">
                  <a:pos x="5" y="40"/>
                </a:cxn>
                <a:cxn ang="0">
                  <a:pos x="3" y="37"/>
                </a:cxn>
                <a:cxn ang="0">
                  <a:pos x="0" y="33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2" y="15"/>
                </a:cxn>
                <a:cxn ang="0">
                  <a:pos x="4" y="13"/>
                </a:cxn>
                <a:cxn ang="0">
                  <a:pos x="1" y="7"/>
                </a:cxn>
              </a:cxnLst>
              <a:rect l="0" t="0" r="r" b="b"/>
              <a:pathLst>
                <a:path w="47" h="54">
                  <a:moveTo>
                    <a:pt x="1" y="7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12" y="1"/>
                    <a:pt x="13" y="1"/>
                  </a:cubicBezTo>
                  <a:cubicBezTo>
                    <a:pt x="15" y="1"/>
                    <a:pt x="16" y="0"/>
                    <a:pt x="16" y="1"/>
                  </a:cubicBezTo>
                  <a:cubicBezTo>
                    <a:pt x="17" y="2"/>
                    <a:pt x="16" y="5"/>
                    <a:pt x="16" y="6"/>
                  </a:cubicBezTo>
                  <a:cubicBezTo>
                    <a:pt x="16" y="7"/>
                    <a:pt x="17" y="10"/>
                    <a:pt x="19" y="11"/>
                  </a:cubicBezTo>
                  <a:cubicBezTo>
                    <a:pt x="20" y="12"/>
                    <a:pt x="24" y="13"/>
                    <a:pt x="25" y="13"/>
                  </a:cubicBezTo>
                  <a:cubicBezTo>
                    <a:pt x="26" y="14"/>
                    <a:pt x="29" y="16"/>
                    <a:pt x="30" y="17"/>
                  </a:cubicBezTo>
                  <a:cubicBezTo>
                    <a:pt x="30" y="17"/>
                    <a:pt x="33" y="16"/>
                    <a:pt x="34" y="16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0"/>
                    <a:pt x="36" y="26"/>
                    <a:pt x="36" y="27"/>
                  </a:cubicBezTo>
                  <a:cubicBezTo>
                    <a:pt x="36" y="27"/>
                    <a:pt x="43" y="28"/>
                    <a:pt x="43" y="28"/>
                  </a:cubicBezTo>
                  <a:cubicBezTo>
                    <a:pt x="44" y="28"/>
                    <a:pt x="43" y="31"/>
                    <a:pt x="43" y="31"/>
                  </a:cubicBezTo>
                  <a:cubicBezTo>
                    <a:pt x="44" y="32"/>
                    <a:pt x="47" y="34"/>
                    <a:pt x="46" y="35"/>
                  </a:cubicBezTo>
                  <a:cubicBezTo>
                    <a:pt x="46" y="36"/>
                    <a:pt x="45" y="40"/>
                    <a:pt x="45" y="42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38" y="39"/>
                    <a:pt x="36" y="39"/>
                  </a:cubicBezTo>
                  <a:cubicBezTo>
                    <a:pt x="35" y="39"/>
                    <a:pt x="30" y="40"/>
                    <a:pt x="30" y="41"/>
                  </a:cubicBezTo>
                  <a:cubicBezTo>
                    <a:pt x="29" y="41"/>
                    <a:pt x="28" y="46"/>
                    <a:pt x="28" y="47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0"/>
                    <a:pt x="25" y="50"/>
                    <a:pt x="24" y="50"/>
                  </a:cubicBezTo>
                  <a:cubicBezTo>
                    <a:pt x="23" y="50"/>
                    <a:pt x="21" y="53"/>
                    <a:pt x="20" y="53"/>
                  </a:cubicBezTo>
                  <a:cubicBezTo>
                    <a:pt x="19" y="53"/>
                    <a:pt x="19" y="50"/>
                    <a:pt x="17" y="50"/>
                  </a:cubicBezTo>
                  <a:cubicBezTo>
                    <a:pt x="16" y="50"/>
                    <a:pt x="13" y="49"/>
                    <a:pt x="13" y="50"/>
                  </a:cubicBezTo>
                  <a:cubicBezTo>
                    <a:pt x="12" y="51"/>
                    <a:pt x="11" y="52"/>
                    <a:pt x="10" y="53"/>
                  </a:cubicBezTo>
                  <a:cubicBezTo>
                    <a:pt x="10" y="53"/>
                    <a:pt x="9" y="53"/>
                    <a:pt x="9" y="53"/>
                  </a:cubicBezTo>
                  <a:cubicBezTo>
                    <a:pt x="9" y="53"/>
                    <a:pt x="6" y="54"/>
                    <a:pt x="6" y="53"/>
                  </a:cubicBezTo>
                  <a:cubicBezTo>
                    <a:pt x="6" y="52"/>
                    <a:pt x="5" y="46"/>
                    <a:pt x="4" y="44"/>
                  </a:cubicBezTo>
                  <a:cubicBezTo>
                    <a:pt x="4" y="43"/>
                    <a:pt x="5" y="41"/>
                    <a:pt x="5" y="40"/>
                  </a:cubicBezTo>
                  <a:cubicBezTo>
                    <a:pt x="4" y="39"/>
                    <a:pt x="3" y="38"/>
                    <a:pt x="3" y="3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1"/>
                    <a:pt x="2" y="29"/>
                    <a:pt x="3" y="28"/>
                  </a:cubicBezTo>
                  <a:cubicBezTo>
                    <a:pt x="3" y="27"/>
                    <a:pt x="0" y="26"/>
                    <a:pt x="1" y="25"/>
                  </a:cubicBezTo>
                  <a:cubicBezTo>
                    <a:pt x="1" y="23"/>
                    <a:pt x="2" y="21"/>
                    <a:pt x="3" y="20"/>
                  </a:cubicBezTo>
                  <a:cubicBezTo>
                    <a:pt x="3" y="19"/>
                    <a:pt x="2" y="16"/>
                    <a:pt x="2" y="15"/>
                  </a:cubicBezTo>
                  <a:cubicBezTo>
                    <a:pt x="3" y="14"/>
                    <a:pt x="4" y="13"/>
                    <a:pt x="4" y="13"/>
                  </a:cubicBezTo>
                  <a:cubicBezTo>
                    <a:pt x="3" y="12"/>
                    <a:pt x="2" y="9"/>
                    <a:pt x="1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1" name="Freeform 193"/>
            <p:cNvSpPr>
              <a:spLocks/>
            </p:cNvSpPr>
            <p:nvPr/>
          </p:nvSpPr>
          <p:spPr bwMode="auto">
            <a:xfrm>
              <a:off x="4747" y="1166"/>
              <a:ext cx="562" cy="416"/>
            </a:xfrm>
            <a:custGeom>
              <a:avLst/>
              <a:gdLst/>
              <a:ahLst/>
              <a:cxnLst>
                <a:cxn ang="0">
                  <a:pos x="19" y="55"/>
                </a:cxn>
                <a:cxn ang="0">
                  <a:pos x="11" y="45"/>
                </a:cxn>
                <a:cxn ang="0">
                  <a:pos x="23" y="33"/>
                </a:cxn>
                <a:cxn ang="0">
                  <a:pos x="44" y="24"/>
                </a:cxn>
                <a:cxn ang="0">
                  <a:pos x="50" y="16"/>
                </a:cxn>
                <a:cxn ang="0">
                  <a:pos x="55" y="15"/>
                </a:cxn>
                <a:cxn ang="0">
                  <a:pos x="74" y="20"/>
                </a:cxn>
                <a:cxn ang="0">
                  <a:pos x="76" y="12"/>
                </a:cxn>
                <a:cxn ang="0">
                  <a:pos x="91" y="16"/>
                </a:cxn>
                <a:cxn ang="0">
                  <a:pos x="108" y="18"/>
                </a:cxn>
                <a:cxn ang="0">
                  <a:pos x="98" y="9"/>
                </a:cxn>
                <a:cxn ang="0">
                  <a:pos x="108" y="8"/>
                </a:cxn>
                <a:cxn ang="0">
                  <a:pos x="120" y="6"/>
                </a:cxn>
                <a:cxn ang="0">
                  <a:pos x="139" y="0"/>
                </a:cxn>
                <a:cxn ang="0">
                  <a:pos x="182" y="2"/>
                </a:cxn>
                <a:cxn ang="0">
                  <a:pos x="197" y="12"/>
                </a:cxn>
                <a:cxn ang="0">
                  <a:pos x="155" y="16"/>
                </a:cxn>
                <a:cxn ang="0">
                  <a:pos x="170" y="18"/>
                </a:cxn>
                <a:cxn ang="0">
                  <a:pos x="179" y="20"/>
                </a:cxn>
                <a:cxn ang="0">
                  <a:pos x="200" y="15"/>
                </a:cxn>
                <a:cxn ang="0">
                  <a:pos x="195" y="26"/>
                </a:cxn>
                <a:cxn ang="0">
                  <a:pos x="220" y="17"/>
                </a:cxn>
                <a:cxn ang="0">
                  <a:pos x="231" y="24"/>
                </a:cxn>
                <a:cxn ang="0">
                  <a:pos x="208" y="28"/>
                </a:cxn>
                <a:cxn ang="0">
                  <a:pos x="205" y="33"/>
                </a:cxn>
                <a:cxn ang="0">
                  <a:pos x="207" y="38"/>
                </a:cxn>
                <a:cxn ang="0">
                  <a:pos x="203" y="51"/>
                </a:cxn>
                <a:cxn ang="0">
                  <a:pos x="208" y="58"/>
                </a:cxn>
                <a:cxn ang="0">
                  <a:pos x="200" y="60"/>
                </a:cxn>
                <a:cxn ang="0">
                  <a:pos x="207" y="71"/>
                </a:cxn>
                <a:cxn ang="0">
                  <a:pos x="209" y="78"/>
                </a:cxn>
                <a:cxn ang="0">
                  <a:pos x="203" y="87"/>
                </a:cxn>
                <a:cxn ang="0">
                  <a:pos x="193" y="90"/>
                </a:cxn>
                <a:cxn ang="0">
                  <a:pos x="187" y="92"/>
                </a:cxn>
                <a:cxn ang="0">
                  <a:pos x="196" y="99"/>
                </a:cxn>
                <a:cxn ang="0">
                  <a:pos x="183" y="101"/>
                </a:cxn>
                <a:cxn ang="0">
                  <a:pos x="194" y="112"/>
                </a:cxn>
                <a:cxn ang="0">
                  <a:pos x="163" y="125"/>
                </a:cxn>
                <a:cxn ang="0">
                  <a:pos x="142" y="139"/>
                </a:cxn>
                <a:cxn ang="0">
                  <a:pos x="125" y="145"/>
                </a:cxn>
                <a:cxn ang="0">
                  <a:pos x="113" y="175"/>
                </a:cxn>
                <a:cxn ang="0">
                  <a:pos x="88" y="161"/>
                </a:cxn>
                <a:cxn ang="0">
                  <a:pos x="78" y="143"/>
                </a:cxn>
                <a:cxn ang="0">
                  <a:pos x="74" y="126"/>
                </a:cxn>
                <a:cxn ang="0">
                  <a:pos x="85" y="123"/>
                </a:cxn>
                <a:cxn ang="0">
                  <a:pos x="77" y="110"/>
                </a:cxn>
                <a:cxn ang="0">
                  <a:pos x="81" y="107"/>
                </a:cxn>
                <a:cxn ang="0">
                  <a:pos x="76" y="99"/>
                </a:cxn>
                <a:cxn ang="0">
                  <a:pos x="67" y="96"/>
                </a:cxn>
                <a:cxn ang="0">
                  <a:pos x="60" y="76"/>
                </a:cxn>
                <a:cxn ang="0">
                  <a:pos x="42" y="66"/>
                </a:cxn>
                <a:cxn ang="0">
                  <a:pos x="24" y="69"/>
                </a:cxn>
              </a:cxnLst>
              <a:rect l="0" t="0" r="r" b="b"/>
              <a:pathLst>
                <a:path w="238" h="176">
                  <a:moveTo>
                    <a:pt x="12" y="61"/>
                  </a:moveTo>
                  <a:cubicBezTo>
                    <a:pt x="10" y="61"/>
                    <a:pt x="7" y="60"/>
                    <a:pt x="7" y="60"/>
                  </a:cubicBezTo>
                  <a:cubicBezTo>
                    <a:pt x="6" y="59"/>
                    <a:pt x="6" y="58"/>
                    <a:pt x="7" y="58"/>
                  </a:cubicBezTo>
                  <a:cubicBezTo>
                    <a:pt x="8" y="58"/>
                    <a:pt x="17" y="57"/>
                    <a:pt x="17" y="57"/>
                  </a:cubicBezTo>
                  <a:cubicBezTo>
                    <a:pt x="18" y="57"/>
                    <a:pt x="19" y="56"/>
                    <a:pt x="19" y="55"/>
                  </a:cubicBezTo>
                  <a:cubicBezTo>
                    <a:pt x="19" y="54"/>
                    <a:pt x="18" y="55"/>
                    <a:pt x="16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3"/>
                    <a:pt x="1" y="51"/>
                    <a:pt x="1" y="50"/>
                  </a:cubicBezTo>
                  <a:cubicBezTo>
                    <a:pt x="0" y="49"/>
                    <a:pt x="1" y="47"/>
                    <a:pt x="1" y="47"/>
                  </a:cubicBezTo>
                  <a:cubicBezTo>
                    <a:pt x="2" y="46"/>
                    <a:pt x="10" y="45"/>
                    <a:pt x="11" y="45"/>
                  </a:cubicBezTo>
                  <a:cubicBezTo>
                    <a:pt x="13" y="44"/>
                    <a:pt x="18" y="42"/>
                    <a:pt x="19" y="42"/>
                  </a:cubicBezTo>
                  <a:cubicBezTo>
                    <a:pt x="19" y="42"/>
                    <a:pt x="26" y="42"/>
                    <a:pt x="27" y="42"/>
                  </a:cubicBezTo>
                  <a:cubicBezTo>
                    <a:pt x="28" y="41"/>
                    <a:pt x="31" y="38"/>
                    <a:pt x="31" y="38"/>
                  </a:cubicBezTo>
                  <a:cubicBezTo>
                    <a:pt x="31" y="36"/>
                    <a:pt x="31" y="33"/>
                    <a:pt x="30" y="33"/>
                  </a:cubicBezTo>
                  <a:cubicBezTo>
                    <a:pt x="29" y="33"/>
                    <a:pt x="24" y="34"/>
                    <a:pt x="23" y="33"/>
                  </a:cubicBezTo>
                  <a:cubicBezTo>
                    <a:pt x="22" y="33"/>
                    <a:pt x="22" y="31"/>
                    <a:pt x="22" y="31"/>
                  </a:cubicBezTo>
                  <a:cubicBezTo>
                    <a:pt x="23" y="30"/>
                    <a:pt x="26" y="29"/>
                    <a:pt x="27" y="28"/>
                  </a:cubicBezTo>
                  <a:cubicBezTo>
                    <a:pt x="29" y="28"/>
                    <a:pt x="34" y="24"/>
                    <a:pt x="35" y="24"/>
                  </a:cubicBezTo>
                  <a:cubicBezTo>
                    <a:pt x="36" y="23"/>
                    <a:pt x="39" y="23"/>
                    <a:pt x="40" y="23"/>
                  </a:cubicBezTo>
                  <a:cubicBezTo>
                    <a:pt x="40" y="23"/>
                    <a:pt x="43" y="24"/>
                    <a:pt x="44" y="24"/>
                  </a:cubicBezTo>
                  <a:cubicBezTo>
                    <a:pt x="45" y="24"/>
                    <a:pt x="46" y="23"/>
                    <a:pt x="46" y="23"/>
                  </a:cubicBezTo>
                  <a:cubicBezTo>
                    <a:pt x="46" y="23"/>
                    <a:pt x="45" y="22"/>
                    <a:pt x="45" y="21"/>
                  </a:cubicBezTo>
                  <a:cubicBezTo>
                    <a:pt x="45" y="21"/>
                    <a:pt x="46" y="20"/>
                    <a:pt x="46" y="19"/>
                  </a:cubicBezTo>
                  <a:cubicBezTo>
                    <a:pt x="45" y="18"/>
                    <a:pt x="44" y="18"/>
                    <a:pt x="45" y="18"/>
                  </a:cubicBezTo>
                  <a:cubicBezTo>
                    <a:pt x="45" y="17"/>
                    <a:pt x="48" y="16"/>
                    <a:pt x="50" y="16"/>
                  </a:cubicBezTo>
                  <a:cubicBezTo>
                    <a:pt x="51" y="16"/>
                    <a:pt x="53" y="16"/>
                    <a:pt x="54" y="17"/>
                  </a:cubicBezTo>
                  <a:cubicBezTo>
                    <a:pt x="54" y="17"/>
                    <a:pt x="58" y="19"/>
                    <a:pt x="59" y="20"/>
                  </a:cubicBezTo>
                  <a:cubicBezTo>
                    <a:pt x="59" y="20"/>
                    <a:pt x="62" y="21"/>
                    <a:pt x="62" y="21"/>
                  </a:cubicBezTo>
                  <a:cubicBezTo>
                    <a:pt x="62" y="21"/>
                    <a:pt x="62" y="20"/>
                    <a:pt x="61" y="19"/>
                  </a:cubicBezTo>
                  <a:cubicBezTo>
                    <a:pt x="60" y="18"/>
                    <a:pt x="56" y="15"/>
                    <a:pt x="55" y="15"/>
                  </a:cubicBezTo>
                  <a:cubicBezTo>
                    <a:pt x="55" y="14"/>
                    <a:pt x="58" y="14"/>
                    <a:pt x="59" y="14"/>
                  </a:cubicBezTo>
                  <a:cubicBezTo>
                    <a:pt x="60" y="14"/>
                    <a:pt x="65" y="13"/>
                    <a:pt x="66" y="13"/>
                  </a:cubicBezTo>
                  <a:cubicBezTo>
                    <a:pt x="68" y="13"/>
                    <a:pt x="70" y="12"/>
                    <a:pt x="71" y="12"/>
                  </a:cubicBezTo>
                  <a:cubicBezTo>
                    <a:pt x="72" y="12"/>
                    <a:pt x="74" y="14"/>
                    <a:pt x="74" y="15"/>
                  </a:cubicBezTo>
                  <a:cubicBezTo>
                    <a:pt x="74" y="16"/>
                    <a:pt x="73" y="19"/>
                    <a:pt x="74" y="20"/>
                  </a:cubicBezTo>
                  <a:cubicBezTo>
                    <a:pt x="74" y="20"/>
                    <a:pt x="75" y="20"/>
                    <a:pt x="76" y="20"/>
                  </a:cubicBezTo>
                  <a:cubicBezTo>
                    <a:pt x="76" y="20"/>
                    <a:pt x="77" y="20"/>
                    <a:pt x="76" y="18"/>
                  </a:cubicBezTo>
                  <a:cubicBezTo>
                    <a:pt x="76" y="17"/>
                    <a:pt x="77" y="17"/>
                    <a:pt x="78" y="16"/>
                  </a:cubicBezTo>
                  <a:cubicBezTo>
                    <a:pt x="78" y="16"/>
                    <a:pt x="78" y="15"/>
                    <a:pt x="77" y="14"/>
                  </a:cubicBezTo>
                  <a:cubicBezTo>
                    <a:pt x="77" y="14"/>
                    <a:pt x="76" y="13"/>
                    <a:pt x="76" y="12"/>
                  </a:cubicBezTo>
                  <a:cubicBezTo>
                    <a:pt x="77" y="12"/>
                    <a:pt x="79" y="12"/>
                    <a:pt x="80" y="13"/>
                  </a:cubicBezTo>
                  <a:cubicBezTo>
                    <a:pt x="81" y="14"/>
                    <a:pt x="83" y="14"/>
                    <a:pt x="83" y="15"/>
                  </a:cubicBezTo>
                  <a:cubicBezTo>
                    <a:pt x="83" y="15"/>
                    <a:pt x="85" y="17"/>
                    <a:pt x="86" y="17"/>
                  </a:cubicBezTo>
                  <a:cubicBezTo>
                    <a:pt x="86" y="17"/>
                    <a:pt x="89" y="18"/>
                    <a:pt x="90" y="19"/>
                  </a:cubicBezTo>
                  <a:cubicBezTo>
                    <a:pt x="90" y="19"/>
                    <a:pt x="90" y="17"/>
                    <a:pt x="91" y="16"/>
                  </a:cubicBezTo>
                  <a:cubicBezTo>
                    <a:pt x="91" y="15"/>
                    <a:pt x="89" y="15"/>
                    <a:pt x="88" y="14"/>
                  </a:cubicBezTo>
                  <a:cubicBezTo>
                    <a:pt x="86" y="14"/>
                    <a:pt x="84" y="11"/>
                    <a:pt x="84" y="11"/>
                  </a:cubicBezTo>
                  <a:cubicBezTo>
                    <a:pt x="84" y="10"/>
                    <a:pt x="90" y="10"/>
                    <a:pt x="91" y="11"/>
                  </a:cubicBezTo>
                  <a:cubicBezTo>
                    <a:pt x="92" y="11"/>
                    <a:pt x="103" y="16"/>
                    <a:pt x="104" y="16"/>
                  </a:cubicBezTo>
                  <a:cubicBezTo>
                    <a:pt x="104" y="16"/>
                    <a:pt x="107" y="18"/>
                    <a:pt x="108" y="18"/>
                  </a:cubicBezTo>
                  <a:cubicBezTo>
                    <a:pt x="108" y="18"/>
                    <a:pt x="111" y="18"/>
                    <a:pt x="111" y="17"/>
                  </a:cubicBezTo>
                  <a:cubicBezTo>
                    <a:pt x="111" y="17"/>
                    <a:pt x="111" y="16"/>
                    <a:pt x="110" y="16"/>
                  </a:cubicBezTo>
                  <a:cubicBezTo>
                    <a:pt x="109" y="15"/>
                    <a:pt x="108" y="14"/>
                    <a:pt x="107" y="13"/>
                  </a:cubicBezTo>
                  <a:cubicBezTo>
                    <a:pt x="106" y="13"/>
                    <a:pt x="102" y="12"/>
                    <a:pt x="101" y="11"/>
                  </a:cubicBezTo>
                  <a:cubicBezTo>
                    <a:pt x="100" y="11"/>
                    <a:pt x="98" y="10"/>
                    <a:pt x="98" y="9"/>
                  </a:cubicBezTo>
                  <a:cubicBezTo>
                    <a:pt x="98" y="9"/>
                    <a:pt x="101" y="9"/>
                    <a:pt x="101" y="9"/>
                  </a:cubicBezTo>
                  <a:cubicBezTo>
                    <a:pt x="102" y="9"/>
                    <a:pt x="105" y="10"/>
                    <a:pt x="105" y="10"/>
                  </a:cubicBezTo>
                  <a:cubicBezTo>
                    <a:pt x="106" y="10"/>
                    <a:pt x="110" y="12"/>
                    <a:pt x="110" y="12"/>
                  </a:cubicBezTo>
                  <a:cubicBezTo>
                    <a:pt x="110" y="12"/>
                    <a:pt x="114" y="12"/>
                    <a:pt x="113" y="12"/>
                  </a:cubicBezTo>
                  <a:cubicBezTo>
                    <a:pt x="112" y="11"/>
                    <a:pt x="108" y="9"/>
                    <a:pt x="108" y="8"/>
                  </a:cubicBezTo>
                  <a:cubicBezTo>
                    <a:pt x="108" y="8"/>
                    <a:pt x="115" y="8"/>
                    <a:pt x="115" y="8"/>
                  </a:cubicBezTo>
                  <a:cubicBezTo>
                    <a:pt x="116" y="8"/>
                    <a:pt x="122" y="9"/>
                    <a:pt x="123" y="10"/>
                  </a:cubicBezTo>
                  <a:cubicBezTo>
                    <a:pt x="123" y="10"/>
                    <a:pt x="126" y="11"/>
                    <a:pt x="127" y="11"/>
                  </a:cubicBezTo>
                  <a:cubicBezTo>
                    <a:pt x="127" y="11"/>
                    <a:pt x="128" y="9"/>
                    <a:pt x="127" y="8"/>
                  </a:cubicBezTo>
                  <a:cubicBezTo>
                    <a:pt x="126" y="8"/>
                    <a:pt x="122" y="7"/>
                    <a:pt x="120" y="6"/>
                  </a:cubicBezTo>
                  <a:cubicBezTo>
                    <a:pt x="119" y="6"/>
                    <a:pt x="111" y="5"/>
                    <a:pt x="111" y="5"/>
                  </a:cubicBezTo>
                  <a:cubicBezTo>
                    <a:pt x="110" y="5"/>
                    <a:pt x="120" y="4"/>
                    <a:pt x="122" y="4"/>
                  </a:cubicBezTo>
                  <a:cubicBezTo>
                    <a:pt x="123" y="4"/>
                    <a:pt x="126" y="4"/>
                    <a:pt x="128" y="4"/>
                  </a:cubicBezTo>
                  <a:cubicBezTo>
                    <a:pt x="130" y="4"/>
                    <a:pt x="131" y="2"/>
                    <a:pt x="132" y="2"/>
                  </a:cubicBezTo>
                  <a:cubicBezTo>
                    <a:pt x="133" y="2"/>
                    <a:pt x="138" y="0"/>
                    <a:pt x="139" y="0"/>
                  </a:cubicBezTo>
                  <a:cubicBezTo>
                    <a:pt x="140" y="0"/>
                    <a:pt x="150" y="0"/>
                    <a:pt x="152" y="0"/>
                  </a:cubicBezTo>
                  <a:cubicBezTo>
                    <a:pt x="155" y="0"/>
                    <a:pt x="165" y="0"/>
                    <a:pt x="166" y="0"/>
                  </a:cubicBezTo>
                  <a:cubicBezTo>
                    <a:pt x="167" y="0"/>
                    <a:pt x="171" y="2"/>
                    <a:pt x="172" y="2"/>
                  </a:cubicBezTo>
                  <a:cubicBezTo>
                    <a:pt x="174" y="2"/>
                    <a:pt x="177" y="2"/>
                    <a:pt x="178" y="2"/>
                  </a:cubicBezTo>
                  <a:cubicBezTo>
                    <a:pt x="179" y="2"/>
                    <a:pt x="182" y="2"/>
                    <a:pt x="182" y="2"/>
                  </a:cubicBezTo>
                  <a:cubicBezTo>
                    <a:pt x="182" y="3"/>
                    <a:pt x="186" y="4"/>
                    <a:pt x="186" y="5"/>
                  </a:cubicBezTo>
                  <a:cubicBezTo>
                    <a:pt x="186" y="5"/>
                    <a:pt x="184" y="7"/>
                    <a:pt x="184" y="8"/>
                  </a:cubicBezTo>
                  <a:cubicBezTo>
                    <a:pt x="183" y="9"/>
                    <a:pt x="190" y="7"/>
                    <a:pt x="191" y="7"/>
                  </a:cubicBezTo>
                  <a:cubicBezTo>
                    <a:pt x="192" y="8"/>
                    <a:pt x="199" y="9"/>
                    <a:pt x="199" y="9"/>
                  </a:cubicBezTo>
                  <a:cubicBezTo>
                    <a:pt x="199" y="10"/>
                    <a:pt x="198" y="12"/>
                    <a:pt x="197" y="12"/>
                  </a:cubicBezTo>
                  <a:cubicBezTo>
                    <a:pt x="196" y="12"/>
                    <a:pt x="190" y="12"/>
                    <a:pt x="188" y="12"/>
                  </a:cubicBezTo>
                  <a:cubicBezTo>
                    <a:pt x="187" y="13"/>
                    <a:pt x="186" y="13"/>
                    <a:pt x="185" y="13"/>
                  </a:cubicBezTo>
                  <a:cubicBezTo>
                    <a:pt x="183" y="13"/>
                    <a:pt x="173" y="13"/>
                    <a:pt x="171" y="13"/>
                  </a:cubicBezTo>
                  <a:cubicBezTo>
                    <a:pt x="170" y="13"/>
                    <a:pt x="166" y="13"/>
                    <a:pt x="164" y="14"/>
                  </a:cubicBezTo>
                  <a:cubicBezTo>
                    <a:pt x="163" y="14"/>
                    <a:pt x="156" y="15"/>
                    <a:pt x="155" y="16"/>
                  </a:cubicBezTo>
                  <a:cubicBezTo>
                    <a:pt x="154" y="17"/>
                    <a:pt x="155" y="18"/>
                    <a:pt x="155" y="19"/>
                  </a:cubicBezTo>
                  <a:cubicBezTo>
                    <a:pt x="156" y="19"/>
                    <a:pt x="157" y="20"/>
                    <a:pt x="157" y="20"/>
                  </a:cubicBezTo>
                  <a:cubicBezTo>
                    <a:pt x="158" y="20"/>
                    <a:pt x="161" y="18"/>
                    <a:pt x="162" y="17"/>
                  </a:cubicBezTo>
                  <a:cubicBezTo>
                    <a:pt x="164" y="17"/>
                    <a:pt x="168" y="17"/>
                    <a:pt x="168" y="17"/>
                  </a:cubicBezTo>
                  <a:cubicBezTo>
                    <a:pt x="168" y="18"/>
                    <a:pt x="169" y="19"/>
                    <a:pt x="170" y="18"/>
                  </a:cubicBezTo>
                  <a:cubicBezTo>
                    <a:pt x="170" y="17"/>
                    <a:pt x="171" y="16"/>
                    <a:pt x="172" y="16"/>
                  </a:cubicBezTo>
                  <a:cubicBezTo>
                    <a:pt x="173" y="16"/>
                    <a:pt x="177" y="16"/>
                    <a:pt x="179" y="16"/>
                  </a:cubicBezTo>
                  <a:cubicBezTo>
                    <a:pt x="181" y="16"/>
                    <a:pt x="186" y="16"/>
                    <a:pt x="187" y="16"/>
                  </a:cubicBezTo>
                  <a:cubicBezTo>
                    <a:pt x="187" y="16"/>
                    <a:pt x="187" y="17"/>
                    <a:pt x="187" y="18"/>
                  </a:cubicBezTo>
                  <a:cubicBezTo>
                    <a:pt x="187" y="18"/>
                    <a:pt x="179" y="19"/>
                    <a:pt x="179" y="20"/>
                  </a:cubicBezTo>
                  <a:cubicBezTo>
                    <a:pt x="179" y="20"/>
                    <a:pt x="180" y="21"/>
                    <a:pt x="181" y="21"/>
                  </a:cubicBezTo>
                  <a:cubicBezTo>
                    <a:pt x="182" y="21"/>
                    <a:pt x="187" y="20"/>
                    <a:pt x="188" y="20"/>
                  </a:cubicBezTo>
                  <a:cubicBezTo>
                    <a:pt x="189" y="20"/>
                    <a:pt x="192" y="18"/>
                    <a:pt x="193" y="18"/>
                  </a:cubicBezTo>
                  <a:cubicBezTo>
                    <a:pt x="193" y="18"/>
                    <a:pt x="192" y="16"/>
                    <a:pt x="193" y="15"/>
                  </a:cubicBezTo>
                  <a:cubicBezTo>
                    <a:pt x="193" y="15"/>
                    <a:pt x="199" y="15"/>
                    <a:pt x="200" y="15"/>
                  </a:cubicBezTo>
                  <a:cubicBezTo>
                    <a:pt x="201" y="15"/>
                    <a:pt x="202" y="17"/>
                    <a:pt x="200" y="20"/>
                  </a:cubicBezTo>
                  <a:cubicBezTo>
                    <a:pt x="197" y="22"/>
                    <a:pt x="195" y="23"/>
                    <a:pt x="193" y="24"/>
                  </a:cubicBezTo>
                  <a:cubicBezTo>
                    <a:pt x="192" y="25"/>
                    <a:pt x="192" y="26"/>
                    <a:pt x="191" y="26"/>
                  </a:cubicBezTo>
                  <a:cubicBezTo>
                    <a:pt x="191" y="26"/>
                    <a:pt x="189" y="28"/>
                    <a:pt x="189" y="28"/>
                  </a:cubicBezTo>
                  <a:cubicBezTo>
                    <a:pt x="190" y="29"/>
                    <a:pt x="193" y="27"/>
                    <a:pt x="195" y="26"/>
                  </a:cubicBezTo>
                  <a:cubicBezTo>
                    <a:pt x="197" y="25"/>
                    <a:pt x="199" y="24"/>
                    <a:pt x="200" y="24"/>
                  </a:cubicBezTo>
                  <a:cubicBezTo>
                    <a:pt x="201" y="23"/>
                    <a:pt x="204" y="21"/>
                    <a:pt x="205" y="21"/>
                  </a:cubicBezTo>
                  <a:cubicBezTo>
                    <a:pt x="205" y="20"/>
                    <a:pt x="207" y="19"/>
                    <a:pt x="207" y="19"/>
                  </a:cubicBezTo>
                  <a:cubicBezTo>
                    <a:pt x="208" y="19"/>
                    <a:pt x="215" y="21"/>
                    <a:pt x="215" y="21"/>
                  </a:cubicBezTo>
                  <a:cubicBezTo>
                    <a:pt x="216" y="21"/>
                    <a:pt x="219" y="17"/>
                    <a:pt x="220" y="17"/>
                  </a:cubicBezTo>
                  <a:cubicBezTo>
                    <a:pt x="222" y="17"/>
                    <a:pt x="227" y="17"/>
                    <a:pt x="229" y="17"/>
                  </a:cubicBezTo>
                  <a:cubicBezTo>
                    <a:pt x="231" y="18"/>
                    <a:pt x="237" y="19"/>
                    <a:pt x="237" y="19"/>
                  </a:cubicBezTo>
                  <a:cubicBezTo>
                    <a:pt x="237" y="20"/>
                    <a:pt x="238" y="20"/>
                    <a:pt x="238" y="20"/>
                  </a:cubicBezTo>
                  <a:cubicBezTo>
                    <a:pt x="238" y="21"/>
                    <a:pt x="235" y="23"/>
                    <a:pt x="234" y="23"/>
                  </a:cubicBezTo>
                  <a:cubicBezTo>
                    <a:pt x="233" y="24"/>
                    <a:pt x="231" y="24"/>
                    <a:pt x="231" y="24"/>
                  </a:cubicBezTo>
                  <a:cubicBezTo>
                    <a:pt x="230" y="24"/>
                    <a:pt x="227" y="23"/>
                    <a:pt x="226" y="24"/>
                  </a:cubicBezTo>
                  <a:cubicBezTo>
                    <a:pt x="225" y="25"/>
                    <a:pt x="228" y="26"/>
                    <a:pt x="227" y="27"/>
                  </a:cubicBezTo>
                  <a:cubicBezTo>
                    <a:pt x="227" y="27"/>
                    <a:pt x="224" y="27"/>
                    <a:pt x="223" y="27"/>
                  </a:cubicBezTo>
                  <a:cubicBezTo>
                    <a:pt x="222" y="27"/>
                    <a:pt x="216" y="27"/>
                    <a:pt x="215" y="27"/>
                  </a:cubicBezTo>
                  <a:cubicBezTo>
                    <a:pt x="214" y="27"/>
                    <a:pt x="209" y="28"/>
                    <a:pt x="208" y="28"/>
                  </a:cubicBezTo>
                  <a:cubicBezTo>
                    <a:pt x="207" y="27"/>
                    <a:pt x="207" y="29"/>
                    <a:pt x="207" y="29"/>
                  </a:cubicBezTo>
                  <a:cubicBezTo>
                    <a:pt x="207" y="29"/>
                    <a:pt x="213" y="30"/>
                    <a:pt x="214" y="30"/>
                  </a:cubicBezTo>
                  <a:cubicBezTo>
                    <a:pt x="214" y="30"/>
                    <a:pt x="221" y="30"/>
                    <a:pt x="221" y="30"/>
                  </a:cubicBezTo>
                  <a:cubicBezTo>
                    <a:pt x="221" y="31"/>
                    <a:pt x="214" y="32"/>
                    <a:pt x="211" y="32"/>
                  </a:cubicBezTo>
                  <a:cubicBezTo>
                    <a:pt x="208" y="32"/>
                    <a:pt x="205" y="32"/>
                    <a:pt x="205" y="33"/>
                  </a:cubicBezTo>
                  <a:cubicBezTo>
                    <a:pt x="204" y="34"/>
                    <a:pt x="203" y="34"/>
                    <a:pt x="204" y="35"/>
                  </a:cubicBezTo>
                  <a:cubicBezTo>
                    <a:pt x="205" y="35"/>
                    <a:pt x="206" y="35"/>
                    <a:pt x="206" y="35"/>
                  </a:cubicBezTo>
                  <a:cubicBezTo>
                    <a:pt x="206" y="35"/>
                    <a:pt x="214" y="34"/>
                    <a:pt x="214" y="35"/>
                  </a:cubicBezTo>
                  <a:cubicBezTo>
                    <a:pt x="215" y="35"/>
                    <a:pt x="212" y="38"/>
                    <a:pt x="212" y="38"/>
                  </a:cubicBezTo>
                  <a:cubicBezTo>
                    <a:pt x="211" y="38"/>
                    <a:pt x="208" y="37"/>
                    <a:pt x="207" y="38"/>
                  </a:cubicBezTo>
                  <a:cubicBezTo>
                    <a:pt x="207" y="39"/>
                    <a:pt x="207" y="43"/>
                    <a:pt x="206" y="44"/>
                  </a:cubicBezTo>
                  <a:cubicBezTo>
                    <a:pt x="206" y="44"/>
                    <a:pt x="202" y="44"/>
                    <a:pt x="202" y="44"/>
                  </a:cubicBezTo>
                  <a:cubicBezTo>
                    <a:pt x="202" y="45"/>
                    <a:pt x="197" y="53"/>
                    <a:pt x="197" y="53"/>
                  </a:cubicBezTo>
                  <a:cubicBezTo>
                    <a:pt x="197" y="54"/>
                    <a:pt x="200" y="54"/>
                    <a:pt x="200" y="54"/>
                  </a:cubicBezTo>
                  <a:cubicBezTo>
                    <a:pt x="201" y="54"/>
                    <a:pt x="202" y="51"/>
                    <a:pt x="203" y="51"/>
                  </a:cubicBezTo>
                  <a:cubicBezTo>
                    <a:pt x="203" y="51"/>
                    <a:pt x="208" y="52"/>
                    <a:pt x="208" y="52"/>
                  </a:cubicBezTo>
                  <a:cubicBezTo>
                    <a:pt x="208" y="53"/>
                    <a:pt x="209" y="54"/>
                    <a:pt x="209" y="54"/>
                  </a:cubicBezTo>
                  <a:cubicBezTo>
                    <a:pt x="209" y="55"/>
                    <a:pt x="205" y="54"/>
                    <a:pt x="204" y="54"/>
                  </a:cubicBezTo>
                  <a:cubicBezTo>
                    <a:pt x="203" y="54"/>
                    <a:pt x="203" y="56"/>
                    <a:pt x="203" y="56"/>
                  </a:cubicBezTo>
                  <a:cubicBezTo>
                    <a:pt x="204" y="56"/>
                    <a:pt x="208" y="58"/>
                    <a:pt x="208" y="58"/>
                  </a:cubicBezTo>
                  <a:cubicBezTo>
                    <a:pt x="208" y="58"/>
                    <a:pt x="209" y="57"/>
                    <a:pt x="209" y="57"/>
                  </a:cubicBezTo>
                  <a:cubicBezTo>
                    <a:pt x="209" y="57"/>
                    <a:pt x="212" y="57"/>
                    <a:pt x="212" y="58"/>
                  </a:cubicBezTo>
                  <a:cubicBezTo>
                    <a:pt x="212" y="59"/>
                    <a:pt x="212" y="61"/>
                    <a:pt x="211" y="61"/>
                  </a:cubicBezTo>
                  <a:cubicBezTo>
                    <a:pt x="210" y="61"/>
                    <a:pt x="206" y="61"/>
                    <a:pt x="205" y="60"/>
                  </a:cubicBezTo>
                  <a:cubicBezTo>
                    <a:pt x="204" y="60"/>
                    <a:pt x="201" y="59"/>
                    <a:pt x="200" y="60"/>
                  </a:cubicBezTo>
                  <a:cubicBezTo>
                    <a:pt x="200" y="61"/>
                    <a:pt x="200" y="62"/>
                    <a:pt x="201" y="62"/>
                  </a:cubicBezTo>
                  <a:cubicBezTo>
                    <a:pt x="202" y="63"/>
                    <a:pt x="203" y="63"/>
                    <a:pt x="204" y="64"/>
                  </a:cubicBezTo>
                  <a:cubicBezTo>
                    <a:pt x="204" y="64"/>
                    <a:pt x="206" y="65"/>
                    <a:pt x="206" y="65"/>
                  </a:cubicBezTo>
                  <a:cubicBezTo>
                    <a:pt x="206" y="66"/>
                    <a:pt x="205" y="67"/>
                    <a:pt x="206" y="68"/>
                  </a:cubicBezTo>
                  <a:cubicBezTo>
                    <a:pt x="207" y="69"/>
                    <a:pt x="207" y="70"/>
                    <a:pt x="207" y="71"/>
                  </a:cubicBezTo>
                  <a:cubicBezTo>
                    <a:pt x="207" y="72"/>
                    <a:pt x="208" y="74"/>
                    <a:pt x="207" y="74"/>
                  </a:cubicBezTo>
                  <a:cubicBezTo>
                    <a:pt x="206" y="74"/>
                    <a:pt x="203" y="72"/>
                    <a:pt x="202" y="73"/>
                  </a:cubicBezTo>
                  <a:cubicBezTo>
                    <a:pt x="202" y="74"/>
                    <a:pt x="202" y="75"/>
                    <a:pt x="203" y="76"/>
                  </a:cubicBezTo>
                  <a:cubicBezTo>
                    <a:pt x="204" y="76"/>
                    <a:pt x="205" y="78"/>
                    <a:pt x="206" y="78"/>
                  </a:cubicBezTo>
                  <a:cubicBezTo>
                    <a:pt x="207" y="78"/>
                    <a:pt x="208" y="77"/>
                    <a:pt x="209" y="78"/>
                  </a:cubicBezTo>
                  <a:cubicBezTo>
                    <a:pt x="210" y="78"/>
                    <a:pt x="211" y="79"/>
                    <a:pt x="210" y="80"/>
                  </a:cubicBezTo>
                  <a:cubicBezTo>
                    <a:pt x="210" y="80"/>
                    <a:pt x="207" y="82"/>
                    <a:pt x="206" y="82"/>
                  </a:cubicBezTo>
                  <a:cubicBezTo>
                    <a:pt x="205" y="82"/>
                    <a:pt x="201" y="82"/>
                    <a:pt x="201" y="82"/>
                  </a:cubicBezTo>
                  <a:cubicBezTo>
                    <a:pt x="200" y="83"/>
                    <a:pt x="204" y="84"/>
                    <a:pt x="204" y="84"/>
                  </a:cubicBezTo>
                  <a:cubicBezTo>
                    <a:pt x="204" y="85"/>
                    <a:pt x="204" y="87"/>
                    <a:pt x="203" y="87"/>
                  </a:cubicBezTo>
                  <a:cubicBezTo>
                    <a:pt x="202" y="87"/>
                    <a:pt x="197" y="88"/>
                    <a:pt x="196" y="88"/>
                  </a:cubicBezTo>
                  <a:cubicBezTo>
                    <a:pt x="196" y="88"/>
                    <a:pt x="190" y="85"/>
                    <a:pt x="189" y="85"/>
                  </a:cubicBezTo>
                  <a:cubicBezTo>
                    <a:pt x="188" y="84"/>
                    <a:pt x="185" y="86"/>
                    <a:pt x="185" y="87"/>
                  </a:cubicBezTo>
                  <a:cubicBezTo>
                    <a:pt x="185" y="88"/>
                    <a:pt x="185" y="89"/>
                    <a:pt x="187" y="89"/>
                  </a:cubicBezTo>
                  <a:cubicBezTo>
                    <a:pt x="188" y="89"/>
                    <a:pt x="192" y="90"/>
                    <a:pt x="193" y="90"/>
                  </a:cubicBezTo>
                  <a:cubicBezTo>
                    <a:pt x="194" y="90"/>
                    <a:pt x="196" y="90"/>
                    <a:pt x="197" y="91"/>
                  </a:cubicBezTo>
                  <a:cubicBezTo>
                    <a:pt x="197" y="92"/>
                    <a:pt x="197" y="92"/>
                    <a:pt x="197" y="93"/>
                  </a:cubicBezTo>
                  <a:cubicBezTo>
                    <a:pt x="197" y="93"/>
                    <a:pt x="198" y="96"/>
                    <a:pt x="197" y="96"/>
                  </a:cubicBezTo>
                  <a:cubicBezTo>
                    <a:pt x="197" y="96"/>
                    <a:pt x="190" y="94"/>
                    <a:pt x="189" y="93"/>
                  </a:cubicBezTo>
                  <a:cubicBezTo>
                    <a:pt x="188" y="92"/>
                    <a:pt x="188" y="91"/>
                    <a:pt x="187" y="92"/>
                  </a:cubicBezTo>
                  <a:cubicBezTo>
                    <a:pt x="186" y="92"/>
                    <a:pt x="183" y="91"/>
                    <a:pt x="183" y="91"/>
                  </a:cubicBezTo>
                  <a:cubicBezTo>
                    <a:pt x="182" y="92"/>
                    <a:pt x="182" y="92"/>
                    <a:pt x="183" y="93"/>
                  </a:cubicBezTo>
                  <a:cubicBezTo>
                    <a:pt x="184" y="93"/>
                    <a:pt x="187" y="94"/>
                    <a:pt x="187" y="95"/>
                  </a:cubicBezTo>
                  <a:cubicBezTo>
                    <a:pt x="188" y="95"/>
                    <a:pt x="189" y="96"/>
                    <a:pt x="190" y="97"/>
                  </a:cubicBezTo>
                  <a:cubicBezTo>
                    <a:pt x="191" y="97"/>
                    <a:pt x="195" y="99"/>
                    <a:pt x="196" y="99"/>
                  </a:cubicBezTo>
                  <a:cubicBezTo>
                    <a:pt x="196" y="99"/>
                    <a:pt x="198" y="100"/>
                    <a:pt x="198" y="101"/>
                  </a:cubicBezTo>
                  <a:cubicBezTo>
                    <a:pt x="198" y="102"/>
                    <a:pt x="200" y="108"/>
                    <a:pt x="198" y="108"/>
                  </a:cubicBezTo>
                  <a:cubicBezTo>
                    <a:pt x="197" y="108"/>
                    <a:pt x="192" y="108"/>
                    <a:pt x="191" y="107"/>
                  </a:cubicBezTo>
                  <a:cubicBezTo>
                    <a:pt x="189" y="106"/>
                    <a:pt x="189" y="103"/>
                    <a:pt x="188" y="102"/>
                  </a:cubicBezTo>
                  <a:cubicBezTo>
                    <a:pt x="186" y="101"/>
                    <a:pt x="185" y="101"/>
                    <a:pt x="183" y="101"/>
                  </a:cubicBezTo>
                  <a:cubicBezTo>
                    <a:pt x="183" y="101"/>
                    <a:pt x="184" y="103"/>
                    <a:pt x="183" y="103"/>
                  </a:cubicBezTo>
                  <a:cubicBezTo>
                    <a:pt x="183" y="104"/>
                    <a:pt x="185" y="106"/>
                    <a:pt x="184" y="107"/>
                  </a:cubicBezTo>
                  <a:cubicBezTo>
                    <a:pt x="183" y="107"/>
                    <a:pt x="178" y="109"/>
                    <a:pt x="179" y="110"/>
                  </a:cubicBezTo>
                  <a:cubicBezTo>
                    <a:pt x="179" y="110"/>
                    <a:pt x="183" y="109"/>
                    <a:pt x="185" y="110"/>
                  </a:cubicBezTo>
                  <a:cubicBezTo>
                    <a:pt x="185" y="110"/>
                    <a:pt x="193" y="112"/>
                    <a:pt x="194" y="112"/>
                  </a:cubicBezTo>
                  <a:cubicBezTo>
                    <a:pt x="195" y="112"/>
                    <a:pt x="196" y="111"/>
                    <a:pt x="196" y="112"/>
                  </a:cubicBezTo>
                  <a:cubicBezTo>
                    <a:pt x="197" y="112"/>
                    <a:pt x="189" y="116"/>
                    <a:pt x="188" y="117"/>
                  </a:cubicBezTo>
                  <a:cubicBezTo>
                    <a:pt x="186" y="118"/>
                    <a:pt x="181" y="121"/>
                    <a:pt x="180" y="121"/>
                  </a:cubicBezTo>
                  <a:cubicBezTo>
                    <a:pt x="179" y="121"/>
                    <a:pt x="172" y="123"/>
                    <a:pt x="170" y="124"/>
                  </a:cubicBezTo>
                  <a:cubicBezTo>
                    <a:pt x="168" y="124"/>
                    <a:pt x="165" y="125"/>
                    <a:pt x="163" y="125"/>
                  </a:cubicBezTo>
                  <a:cubicBezTo>
                    <a:pt x="162" y="125"/>
                    <a:pt x="159" y="123"/>
                    <a:pt x="158" y="123"/>
                  </a:cubicBezTo>
                  <a:cubicBezTo>
                    <a:pt x="157" y="123"/>
                    <a:pt x="159" y="127"/>
                    <a:pt x="158" y="127"/>
                  </a:cubicBezTo>
                  <a:cubicBezTo>
                    <a:pt x="157" y="127"/>
                    <a:pt x="155" y="128"/>
                    <a:pt x="154" y="129"/>
                  </a:cubicBezTo>
                  <a:cubicBezTo>
                    <a:pt x="153" y="130"/>
                    <a:pt x="152" y="133"/>
                    <a:pt x="150" y="134"/>
                  </a:cubicBezTo>
                  <a:cubicBezTo>
                    <a:pt x="149" y="135"/>
                    <a:pt x="143" y="139"/>
                    <a:pt x="142" y="139"/>
                  </a:cubicBezTo>
                  <a:cubicBezTo>
                    <a:pt x="141" y="140"/>
                    <a:pt x="139" y="141"/>
                    <a:pt x="137" y="141"/>
                  </a:cubicBezTo>
                  <a:cubicBezTo>
                    <a:pt x="136" y="141"/>
                    <a:pt x="135" y="140"/>
                    <a:pt x="134" y="140"/>
                  </a:cubicBezTo>
                  <a:cubicBezTo>
                    <a:pt x="132" y="141"/>
                    <a:pt x="129" y="140"/>
                    <a:pt x="128" y="141"/>
                  </a:cubicBezTo>
                  <a:cubicBezTo>
                    <a:pt x="128" y="141"/>
                    <a:pt x="130" y="144"/>
                    <a:pt x="129" y="145"/>
                  </a:cubicBezTo>
                  <a:cubicBezTo>
                    <a:pt x="127" y="145"/>
                    <a:pt x="125" y="144"/>
                    <a:pt x="125" y="145"/>
                  </a:cubicBezTo>
                  <a:cubicBezTo>
                    <a:pt x="124" y="146"/>
                    <a:pt x="127" y="149"/>
                    <a:pt x="126" y="150"/>
                  </a:cubicBezTo>
                  <a:cubicBezTo>
                    <a:pt x="126" y="151"/>
                    <a:pt x="125" y="153"/>
                    <a:pt x="125" y="154"/>
                  </a:cubicBezTo>
                  <a:cubicBezTo>
                    <a:pt x="124" y="155"/>
                    <a:pt x="120" y="158"/>
                    <a:pt x="120" y="159"/>
                  </a:cubicBezTo>
                  <a:cubicBezTo>
                    <a:pt x="119" y="160"/>
                    <a:pt x="120" y="163"/>
                    <a:pt x="119" y="164"/>
                  </a:cubicBezTo>
                  <a:cubicBezTo>
                    <a:pt x="118" y="165"/>
                    <a:pt x="116" y="176"/>
                    <a:pt x="113" y="175"/>
                  </a:cubicBezTo>
                  <a:cubicBezTo>
                    <a:pt x="110" y="175"/>
                    <a:pt x="110" y="175"/>
                    <a:pt x="108" y="174"/>
                  </a:cubicBezTo>
                  <a:cubicBezTo>
                    <a:pt x="106" y="173"/>
                    <a:pt x="105" y="171"/>
                    <a:pt x="103" y="171"/>
                  </a:cubicBezTo>
                  <a:cubicBezTo>
                    <a:pt x="102" y="171"/>
                    <a:pt x="97" y="171"/>
                    <a:pt x="97" y="171"/>
                  </a:cubicBezTo>
                  <a:cubicBezTo>
                    <a:pt x="96" y="170"/>
                    <a:pt x="90" y="163"/>
                    <a:pt x="90" y="163"/>
                  </a:cubicBezTo>
                  <a:cubicBezTo>
                    <a:pt x="90" y="162"/>
                    <a:pt x="88" y="162"/>
                    <a:pt x="88" y="161"/>
                  </a:cubicBezTo>
                  <a:cubicBezTo>
                    <a:pt x="87" y="159"/>
                    <a:pt x="86" y="158"/>
                    <a:pt x="86" y="157"/>
                  </a:cubicBezTo>
                  <a:cubicBezTo>
                    <a:pt x="85" y="156"/>
                    <a:pt x="83" y="155"/>
                    <a:pt x="83" y="153"/>
                  </a:cubicBezTo>
                  <a:cubicBezTo>
                    <a:pt x="82" y="152"/>
                    <a:pt x="82" y="152"/>
                    <a:pt x="81" y="151"/>
                  </a:cubicBezTo>
                  <a:cubicBezTo>
                    <a:pt x="79" y="150"/>
                    <a:pt x="80" y="148"/>
                    <a:pt x="80" y="146"/>
                  </a:cubicBezTo>
                  <a:cubicBezTo>
                    <a:pt x="80" y="145"/>
                    <a:pt x="79" y="144"/>
                    <a:pt x="78" y="143"/>
                  </a:cubicBezTo>
                  <a:cubicBezTo>
                    <a:pt x="77" y="141"/>
                    <a:pt x="76" y="142"/>
                    <a:pt x="76" y="141"/>
                  </a:cubicBezTo>
                  <a:cubicBezTo>
                    <a:pt x="75" y="139"/>
                    <a:pt x="74" y="137"/>
                    <a:pt x="74" y="136"/>
                  </a:cubicBezTo>
                  <a:cubicBezTo>
                    <a:pt x="74" y="135"/>
                    <a:pt x="75" y="135"/>
                    <a:pt x="75" y="134"/>
                  </a:cubicBezTo>
                  <a:cubicBezTo>
                    <a:pt x="75" y="132"/>
                    <a:pt x="73" y="131"/>
                    <a:pt x="73" y="130"/>
                  </a:cubicBezTo>
                  <a:cubicBezTo>
                    <a:pt x="74" y="129"/>
                    <a:pt x="74" y="127"/>
                    <a:pt x="74" y="126"/>
                  </a:cubicBezTo>
                  <a:cubicBezTo>
                    <a:pt x="74" y="126"/>
                    <a:pt x="74" y="123"/>
                    <a:pt x="75" y="122"/>
                  </a:cubicBezTo>
                  <a:cubicBezTo>
                    <a:pt x="76" y="121"/>
                    <a:pt x="77" y="120"/>
                    <a:pt x="78" y="120"/>
                  </a:cubicBezTo>
                  <a:cubicBezTo>
                    <a:pt x="80" y="120"/>
                    <a:pt x="81" y="120"/>
                    <a:pt x="81" y="121"/>
                  </a:cubicBezTo>
                  <a:cubicBezTo>
                    <a:pt x="81" y="121"/>
                    <a:pt x="78" y="123"/>
                    <a:pt x="79" y="124"/>
                  </a:cubicBezTo>
                  <a:cubicBezTo>
                    <a:pt x="80" y="124"/>
                    <a:pt x="84" y="124"/>
                    <a:pt x="85" y="123"/>
                  </a:cubicBezTo>
                  <a:cubicBezTo>
                    <a:pt x="85" y="122"/>
                    <a:pt x="84" y="120"/>
                    <a:pt x="85" y="119"/>
                  </a:cubicBezTo>
                  <a:cubicBezTo>
                    <a:pt x="86" y="118"/>
                    <a:pt x="86" y="116"/>
                    <a:pt x="86" y="115"/>
                  </a:cubicBezTo>
                  <a:cubicBezTo>
                    <a:pt x="86" y="113"/>
                    <a:pt x="87" y="112"/>
                    <a:pt x="86" y="112"/>
                  </a:cubicBezTo>
                  <a:cubicBezTo>
                    <a:pt x="85" y="111"/>
                    <a:pt x="81" y="111"/>
                    <a:pt x="80" y="111"/>
                  </a:cubicBezTo>
                  <a:cubicBezTo>
                    <a:pt x="79" y="110"/>
                    <a:pt x="78" y="110"/>
                    <a:pt x="77" y="110"/>
                  </a:cubicBezTo>
                  <a:cubicBezTo>
                    <a:pt x="75" y="108"/>
                    <a:pt x="74" y="108"/>
                    <a:pt x="74" y="108"/>
                  </a:cubicBezTo>
                  <a:cubicBezTo>
                    <a:pt x="73" y="108"/>
                    <a:pt x="71" y="107"/>
                    <a:pt x="71" y="107"/>
                  </a:cubicBezTo>
                  <a:cubicBezTo>
                    <a:pt x="70" y="105"/>
                    <a:pt x="72" y="105"/>
                    <a:pt x="73" y="105"/>
                  </a:cubicBezTo>
                  <a:cubicBezTo>
                    <a:pt x="73" y="105"/>
                    <a:pt x="76" y="106"/>
                    <a:pt x="77" y="106"/>
                  </a:cubicBezTo>
                  <a:cubicBezTo>
                    <a:pt x="78" y="106"/>
                    <a:pt x="81" y="107"/>
                    <a:pt x="81" y="107"/>
                  </a:cubicBezTo>
                  <a:cubicBezTo>
                    <a:pt x="83" y="108"/>
                    <a:pt x="85" y="108"/>
                    <a:pt x="85" y="108"/>
                  </a:cubicBezTo>
                  <a:cubicBezTo>
                    <a:pt x="85" y="108"/>
                    <a:pt x="85" y="107"/>
                    <a:pt x="83" y="105"/>
                  </a:cubicBezTo>
                  <a:cubicBezTo>
                    <a:pt x="82" y="104"/>
                    <a:pt x="80" y="102"/>
                    <a:pt x="79" y="103"/>
                  </a:cubicBezTo>
                  <a:cubicBezTo>
                    <a:pt x="78" y="103"/>
                    <a:pt x="76" y="102"/>
                    <a:pt x="76" y="102"/>
                  </a:cubicBezTo>
                  <a:cubicBezTo>
                    <a:pt x="77" y="101"/>
                    <a:pt x="78" y="99"/>
                    <a:pt x="76" y="99"/>
                  </a:cubicBezTo>
                  <a:cubicBezTo>
                    <a:pt x="75" y="98"/>
                    <a:pt x="75" y="98"/>
                    <a:pt x="74" y="98"/>
                  </a:cubicBezTo>
                  <a:cubicBezTo>
                    <a:pt x="73" y="98"/>
                    <a:pt x="74" y="100"/>
                    <a:pt x="73" y="100"/>
                  </a:cubicBezTo>
                  <a:cubicBezTo>
                    <a:pt x="73" y="101"/>
                    <a:pt x="71" y="102"/>
                    <a:pt x="70" y="102"/>
                  </a:cubicBezTo>
                  <a:cubicBezTo>
                    <a:pt x="68" y="102"/>
                    <a:pt x="67" y="101"/>
                    <a:pt x="66" y="100"/>
                  </a:cubicBezTo>
                  <a:cubicBezTo>
                    <a:pt x="66" y="98"/>
                    <a:pt x="67" y="97"/>
                    <a:pt x="67" y="96"/>
                  </a:cubicBezTo>
                  <a:cubicBezTo>
                    <a:pt x="67" y="96"/>
                    <a:pt x="67" y="93"/>
                    <a:pt x="67" y="91"/>
                  </a:cubicBezTo>
                  <a:cubicBezTo>
                    <a:pt x="66" y="90"/>
                    <a:pt x="65" y="87"/>
                    <a:pt x="65" y="86"/>
                  </a:cubicBezTo>
                  <a:cubicBezTo>
                    <a:pt x="64" y="86"/>
                    <a:pt x="63" y="84"/>
                    <a:pt x="63" y="83"/>
                  </a:cubicBezTo>
                  <a:cubicBezTo>
                    <a:pt x="63" y="82"/>
                    <a:pt x="63" y="80"/>
                    <a:pt x="62" y="79"/>
                  </a:cubicBezTo>
                  <a:cubicBezTo>
                    <a:pt x="62" y="78"/>
                    <a:pt x="61" y="76"/>
                    <a:pt x="60" y="76"/>
                  </a:cubicBezTo>
                  <a:cubicBezTo>
                    <a:pt x="58" y="76"/>
                    <a:pt x="56" y="74"/>
                    <a:pt x="56" y="74"/>
                  </a:cubicBezTo>
                  <a:cubicBezTo>
                    <a:pt x="56" y="73"/>
                    <a:pt x="56" y="71"/>
                    <a:pt x="55" y="70"/>
                  </a:cubicBezTo>
                  <a:cubicBezTo>
                    <a:pt x="55" y="70"/>
                    <a:pt x="52" y="69"/>
                    <a:pt x="51" y="69"/>
                  </a:cubicBezTo>
                  <a:cubicBezTo>
                    <a:pt x="51" y="69"/>
                    <a:pt x="47" y="67"/>
                    <a:pt x="46" y="67"/>
                  </a:cubicBezTo>
                  <a:cubicBezTo>
                    <a:pt x="45" y="66"/>
                    <a:pt x="42" y="66"/>
                    <a:pt x="42" y="66"/>
                  </a:cubicBezTo>
                  <a:cubicBezTo>
                    <a:pt x="41" y="66"/>
                    <a:pt x="37" y="64"/>
                    <a:pt x="37" y="65"/>
                  </a:cubicBezTo>
                  <a:cubicBezTo>
                    <a:pt x="37" y="65"/>
                    <a:pt x="36" y="67"/>
                    <a:pt x="34" y="67"/>
                  </a:cubicBezTo>
                  <a:cubicBezTo>
                    <a:pt x="32" y="66"/>
                    <a:pt x="32" y="65"/>
                    <a:pt x="31" y="66"/>
                  </a:cubicBezTo>
                  <a:cubicBezTo>
                    <a:pt x="30" y="66"/>
                    <a:pt x="28" y="67"/>
                    <a:pt x="27" y="67"/>
                  </a:cubicBezTo>
                  <a:cubicBezTo>
                    <a:pt x="26" y="67"/>
                    <a:pt x="25" y="69"/>
                    <a:pt x="24" y="69"/>
                  </a:cubicBezTo>
                  <a:cubicBezTo>
                    <a:pt x="23" y="68"/>
                    <a:pt x="16" y="67"/>
                    <a:pt x="15" y="66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2" y="64"/>
                    <a:pt x="16" y="63"/>
                    <a:pt x="16" y="62"/>
                  </a:cubicBezTo>
                  <a:cubicBezTo>
                    <a:pt x="16" y="62"/>
                    <a:pt x="13" y="61"/>
                    <a:pt x="12" y="6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2" name="Freeform 194"/>
            <p:cNvSpPr>
              <a:spLocks/>
            </p:cNvSpPr>
            <p:nvPr/>
          </p:nvSpPr>
          <p:spPr bwMode="auto">
            <a:xfrm>
              <a:off x="4735" y="2153"/>
              <a:ext cx="362" cy="374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4" y="47"/>
                </a:cxn>
                <a:cxn ang="0">
                  <a:pos x="7" y="40"/>
                </a:cxn>
                <a:cxn ang="0">
                  <a:pos x="16" y="37"/>
                </a:cxn>
                <a:cxn ang="0">
                  <a:pos x="16" y="22"/>
                </a:cxn>
                <a:cxn ang="0">
                  <a:pos x="24" y="15"/>
                </a:cxn>
                <a:cxn ang="0">
                  <a:pos x="28" y="15"/>
                </a:cxn>
                <a:cxn ang="0">
                  <a:pos x="40" y="14"/>
                </a:cxn>
                <a:cxn ang="0">
                  <a:pos x="36" y="5"/>
                </a:cxn>
                <a:cxn ang="0">
                  <a:pos x="52" y="4"/>
                </a:cxn>
                <a:cxn ang="0">
                  <a:pos x="54" y="1"/>
                </a:cxn>
                <a:cxn ang="0">
                  <a:pos x="57" y="7"/>
                </a:cxn>
                <a:cxn ang="0">
                  <a:pos x="59" y="17"/>
                </a:cxn>
                <a:cxn ang="0">
                  <a:pos x="67" y="14"/>
                </a:cxn>
                <a:cxn ang="0">
                  <a:pos x="71" y="14"/>
                </a:cxn>
                <a:cxn ang="0">
                  <a:pos x="76" y="13"/>
                </a:cxn>
                <a:cxn ang="0">
                  <a:pos x="82" y="14"/>
                </a:cxn>
                <a:cxn ang="0">
                  <a:pos x="88" y="5"/>
                </a:cxn>
                <a:cxn ang="0">
                  <a:pos x="91" y="12"/>
                </a:cxn>
                <a:cxn ang="0">
                  <a:pos x="91" y="21"/>
                </a:cxn>
                <a:cxn ang="0">
                  <a:pos x="98" y="22"/>
                </a:cxn>
                <a:cxn ang="0">
                  <a:pos x="103" y="23"/>
                </a:cxn>
                <a:cxn ang="0">
                  <a:pos x="114" y="28"/>
                </a:cxn>
                <a:cxn ang="0">
                  <a:pos x="117" y="31"/>
                </a:cxn>
                <a:cxn ang="0">
                  <a:pos x="129" y="32"/>
                </a:cxn>
                <a:cxn ang="0">
                  <a:pos x="143" y="40"/>
                </a:cxn>
                <a:cxn ang="0">
                  <a:pos x="153" y="52"/>
                </a:cxn>
                <a:cxn ang="0">
                  <a:pos x="144" y="64"/>
                </a:cxn>
                <a:cxn ang="0">
                  <a:pos x="136" y="73"/>
                </a:cxn>
                <a:cxn ang="0">
                  <a:pos x="136" y="88"/>
                </a:cxn>
                <a:cxn ang="0">
                  <a:pos x="133" y="93"/>
                </a:cxn>
                <a:cxn ang="0">
                  <a:pos x="129" y="106"/>
                </a:cxn>
                <a:cxn ang="0">
                  <a:pos x="122" y="112"/>
                </a:cxn>
                <a:cxn ang="0">
                  <a:pos x="107" y="117"/>
                </a:cxn>
                <a:cxn ang="0">
                  <a:pos x="99" y="128"/>
                </a:cxn>
                <a:cxn ang="0">
                  <a:pos x="96" y="137"/>
                </a:cxn>
                <a:cxn ang="0">
                  <a:pos x="88" y="148"/>
                </a:cxn>
                <a:cxn ang="0">
                  <a:pos x="81" y="158"/>
                </a:cxn>
                <a:cxn ang="0">
                  <a:pos x="81" y="152"/>
                </a:cxn>
                <a:cxn ang="0">
                  <a:pos x="70" y="146"/>
                </a:cxn>
                <a:cxn ang="0">
                  <a:pos x="66" y="141"/>
                </a:cxn>
                <a:cxn ang="0">
                  <a:pos x="78" y="130"/>
                </a:cxn>
                <a:cxn ang="0">
                  <a:pos x="78" y="123"/>
                </a:cxn>
                <a:cxn ang="0">
                  <a:pos x="76" y="116"/>
                </a:cxn>
                <a:cxn ang="0">
                  <a:pos x="71" y="110"/>
                </a:cxn>
                <a:cxn ang="0">
                  <a:pos x="63" y="108"/>
                </a:cxn>
                <a:cxn ang="0">
                  <a:pos x="64" y="93"/>
                </a:cxn>
                <a:cxn ang="0">
                  <a:pos x="61" y="85"/>
                </a:cxn>
                <a:cxn ang="0">
                  <a:pos x="54" y="77"/>
                </a:cxn>
                <a:cxn ang="0">
                  <a:pos x="47" y="74"/>
                </a:cxn>
                <a:cxn ang="0">
                  <a:pos x="37" y="69"/>
                </a:cxn>
                <a:cxn ang="0">
                  <a:pos x="34" y="59"/>
                </a:cxn>
                <a:cxn ang="0">
                  <a:pos x="22" y="64"/>
                </a:cxn>
                <a:cxn ang="0">
                  <a:pos x="18" y="64"/>
                </a:cxn>
                <a:cxn ang="0">
                  <a:pos x="13" y="58"/>
                </a:cxn>
              </a:cxnLst>
              <a:rect l="0" t="0" r="r" b="b"/>
              <a:pathLst>
                <a:path w="153" h="158">
                  <a:moveTo>
                    <a:pt x="8" y="60"/>
                  </a:moveTo>
                  <a:cubicBezTo>
                    <a:pt x="7" y="60"/>
                    <a:pt x="5" y="59"/>
                    <a:pt x="4" y="58"/>
                  </a:cubicBezTo>
                  <a:cubicBezTo>
                    <a:pt x="3" y="56"/>
                    <a:pt x="0" y="52"/>
                    <a:pt x="1" y="50"/>
                  </a:cubicBezTo>
                  <a:cubicBezTo>
                    <a:pt x="2" y="48"/>
                    <a:pt x="4" y="48"/>
                    <a:pt x="4" y="47"/>
                  </a:cubicBezTo>
                  <a:cubicBezTo>
                    <a:pt x="5" y="46"/>
                    <a:pt x="3" y="45"/>
                    <a:pt x="3" y="44"/>
                  </a:cubicBezTo>
                  <a:cubicBezTo>
                    <a:pt x="4" y="43"/>
                    <a:pt x="5" y="41"/>
                    <a:pt x="7" y="40"/>
                  </a:cubicBezTo>
                  <a:cubicBezTo>
                    <a:pt x="8" y="39"/>
                    <a:pt x="15" y="38"/>
                    <a:pt x="15" y="38"/>
                  </a:cubicBezTo>
                  <a:cubicBezTo>
                    <a:pt x="16" y="38"/>
                    <a:pt x="16" y="37"/>
                    <a:pt x="16" y="37"/>
                  </a:cubicBezTo>
                  <a:cubicBezTo>
                    <a:pt x="18" y="34"/>
                    <a:pt x="18" y="29"/>
                    <a:pt x="19" y="28"/>
                  </a:cubicBezTo>
                  <a:cubicBezTo>
                    <a:pt x="19" y="26"/>
                    <a:pt x="17" y="23"/>
                    <a:pt x="16" y="22"/>
                  </a:cubicBezTo>
                  <a:cubicBezTo>
                    <a:pt x="15" y="21"/>
                    <a:pt x="16" y="16"/>
                    <a:pt x="17" y="16"/>
                  </a:cubicBezTo>
                  <a:cubicBezTo>
                    <a:pt x="18" y="15"/>
                    <a:pt x="23" y="15"/>
                    <a:pt x="24" y="1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8" y="16"/>
                    <a:pt x="30" y="19"/>
                    <a:pt x="31" y="19"/>
                  </a:cubicBezTo>
                  <a:cubicBezTo>
                    <a:pt x="32" y="19"/>
                    <a:pt x="39" y="15"/>
                    <a:pt x="40" y="14"/>
                  </a:cubicBezTo>
                  <a:cubicBezTo>
                    <a:pt x="42" y="13"/>
                    <a:pt x="39" y="12"/>
                    <a:pt x="39" y="11"/>
                  </a:cubicBezTo>
                  <a:cubicBezTo>
                    <a:pt x="38" y="10"/>
                    <a:pt x="36" y="6"/>
                    <a:pt x="36" y="5"/>
                  </a:cubicBezTo>
                  <a:cubicBezTo>
                    <a:pt x="36" y="4"/>
                    <a:pt x="43" y="7"/>
                    <a:pt x="44" y="7"/>
                  </a:cubicBezTo>
                  <a:cubicBezTo>
                    <a:pt x="44" y="7"/>
                    <a:pt x="51" y="4"/>
                    <a:pt x="52" y="4"/>
                  </a:cubicBezTo>
                  <a:cubicBezTo>
                    <a:pt x="52" y="3"/>
                    <a:pt x="52" y="2"/>
                    <a:pt x="52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6" y="2"/>
                    <a:pt x="57" y="6"/>
                    <a:pt x="57" y="7"/>
                  </a:cubicBezTo>
                  <a:cubicBezTo>
                    <a:pt x="56" y="7"/>
                    <a:pt x="55" y="11"/>
                    <a:pt x="55" y="11"/>
                  </a:cubicBezTo>
                  <a:cubicBezTo>
                    <a:pt x="55" y="12"/>
                    <a:pt x="58" y="17"/>
                    <a:pt x="59" y="17"/>
                  </a:cubicBezTo>
                  <a:cubicBezTo>
                    <a:pt x="60" y="17"/>
                    <a:pt x="62" y="16"/>
                    <a:pt x="63" y="15"/>
                  </a:cubicBezTo>
                  <a:cubicBezTo>
                    <a:pt x="63" y="15"/>
                    <a:pt x="66" y="14"/>
                    <a:pt x="67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9" y="14"/>
                    <a:pt x="70" y="14"/>
                    <a:pt x="71" y="14"/>
                  </a:cubicBezTo>
                  <a:cubicBezTo>
                    <a:pt x="71" y="14"/>
                    <a:pt x="70" y="12"/>
                    <a:pt x="71" y="12"/>
                  </a:cubicBezTo>
                  <a:cubicBezTo>
                    <a:pt x="72" y="12"/>
                    <a:pt x="75" y="12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8" y="13"/>
                    <a:pt x="82" y="14"/>
                    <a:pt x="82" y="14"/>
                  </a:cubicBezTo>
                  <a:cubicBezTo>
                    <a:pt x="83" y="13"/>
                    <a:pt x="86" y="10"/>
                    <a:pt x="86" y="9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9" y="6"/>
                  </a:cubicBezTo>
                  <a:cubicBezTo>
                    <a:pt x="90" y="8"/>
                    <a:pt x="91" y="9"/>
                    <a:pt x="91" y="12"/>
                  </a:cubicBezTo>
                  <a:cubicBezTo>
                    <a:pt x="92" y="15"/>
                    <a:pt x="93" y="14"/>
                    <a:pt x="94" y="16"/>
                  </a:cubicBezTo>
                  <a:cubicBezTo>
                    <a:pt x="95" y="17"/>
                    <a:pt x="90" y="21"/>
                    <a:pt x="91" y="21"/>
                  </a:cubicBezTo>
                  <a:cubicBezTo>
                    <a:pt x="91" y="21"/>
                    <a:pt x="93" y="21"/>
                    <a:pt x="94" y="21"/>
                  </a:cubicBezTo>
                  <a:cubicBezTo>
                    <a:pt x="95" y="21"/>
                    <a:pt x="97" y="21"/>
                    <a:pt x="98" y="22"/>
                  </a:cubicBezTo>
                  <a:cubicBezTo>
                    <a:pt x="100" y="22"/>
                    <a:pt x="99" y="26"/>
                    <a:pt x="100" y="26"/>
                  </a:cubicBezTo>
                  <a:cubicBezTo>
                    <a:pt x="100" y="25"/>
                    <a:pt x="101" y="24"/>
                    <a:pt x="103" y="23"/>
                  </a:cubicBezTo>
                  <a:cubicBezTo>
                    <a:pt x="104" y="23"/>
                    <a:pt x="107" y="25"/>
                    <a:pt x="109" y="26"/>
                  </a:cubicBezTo>
                  <a:cubicBezTo>
                    <a:pt x="111" y="26"/>
                    <a:pt x="114" y="26"/>
                    <a:pt x="114" y="28"/>
                  </a:cubicBezTo>
                  <a:cubicBezTo>
                    <a:pt x="115" y="30"/>
                    <a:pt x="114" y="32"/>
                    <a:pt x="115" y="32"/>
                  </a:cubicBezTo>
                  <a:cubicBezTo>
                    <a:pt x="116" y="33"/>
                    <a:pt x="116" y="32"/>
                    <a:pt x="117" y="31"/>
                  </a:cubicBezTo>
                  <a:cubicBezTo>
                    <a:pt x="119" y="31"/>
                    <a:pt x="120" y="30"/>
                    <a:pt x="121" y="31"/>
                  </a:cubicBezTo>
                  <a:cubicBezTo>
                    <a:pt x="123" y="33"/>
                    <a:pt x="126" y="32"/>
                    <a:pt x="129" y="32"/>
                  </a:cubicBezTo>
                  <a:cubicBezTo>
                    <a:pt x="132" y="32"/>
                    <a:pt x="132" y="32"/>
                    <a:pt x="135" y="34"/>
                  </a:cubicBezTo>
                  <a:cubicBezTo>
                    <a:pt x="138" y="35"/>
                    <a:pt x="141" y="39"/>
                    <a:pt x="143" y="40"/>
                  </a:cubicBezTo>
                  <a:cubicBezTo>
                    <a:pt x="146" y="42"/>
                    <a:pt x="149" y="40"/>
                    <a:pt x="151" y="41"/>
                  </a:cubicBezTo>
                  <a:cubicBezTo>
                    <a:pt x="152" y="43"/>
                    <a:pt x="153" y="47"/>
                    <a:pt x="153" y="52"/>
                  </a:cubicBezTo>
                  <a:cubicBezTo>
                    <a:pt x="153" y="56"/>
                    <a:pt x="149" y="61"/>
                    <a:pt x="148" y="62"/>
                  </a:cubicBezTo>
                  <a:cubicBezTo>
                    <a:pt x="146" y="63"/>
                    <a:pt x="145" y="63"/>
                    <a:pt x="144" y="64"/>
                  </a:cubicBezTo>
                  <a:cubicBezTo>
                    <a:pt x="143" y="65"/>
                    <a:pt x="140" y="71"/>
                    <a:pt x="139" y="72"/>
                  </a:cubicBezTo>
                  <a:cubicBezTo>
                    <a:pt x="139" y="73"/>
                    <a:pt x="137" y="73"/>
                    <a:pt x="136" y="73"/>
                  </a:cubicBezTo>
                  <a:cubicBezTo>
                    <a:pt x="136" y="74"/>
                    <a:pt x="136" y="80"/>
                    <a:pt x="136" y="82"/>
                  </a:cubicBezTo>
                  <a:cubicBezTo>
                    <a:pt x="137" y="84"/>
                    <a:pt x="136" y="85"/>
                    <a:pt x="136" y="88"/>
                  </a:cubicBezTo>
                  <a:cubicBezTo>
                    <a:pt x="136" y="89"/>
                    <a:pt x="136" y="90"/>
                    <a:pt x="136" y="91"/>
                  </a:cubicBezTo>
                  <a:cubicBezTo>
                    <a:pt x="135" y="91"/>
                    <a:pt x="134" y="92"/>
                    <a:pt x="133" y="93"/>
                  </a:cubicBezTo>
                  <a:cubicBezTo>
                    <a:pt x="132" y="95"/>
                    <a:pt x="134" y="97"/>
                    <a:pt x="134" y="98"/>
                  </a:cubicBezTo>
                  <a:cubicBezTo>
                    <a:pt x="133" y="99"/>
                    <a:pt x="130" y="104"/>
                    <a:pt x="129" y="106"/>
                  </a:cubicBezTo>
                  <a:cubicBezTo>
                    <a:pt x="128" y="107"/>
                    <a:pt x="126" y="112"/>
                    <a:pt x="125" y="112"/>
                  </a:cubicBezTo>
                  <a:cubicBezTo>
                    <a:pt x="125" y="112"/>
                    <a:pt x="123" y="112"/>
                    <a:pt x="122" y="112"/>
                  </a:cubicBezTo>
                  <a:cubicBezTo>
                    <a:pt x="121" y="112"/>
                    <a:pt x="118" y="113"/>
                    <a:pt x="116" y="113"/>
                  </a:cubicBezTo>
                  <a:cubicBezTo>
                    <a:pt x="114" y="113"/>
                    <a:pt x="107" y="116"/>
                    <a:pt x="107" y="117"/>
                  </a:cubicBezTo>
                  <a:cubicBezTo>
                    <a:pt x="106" y="117"/>
                    <a:pt x="101" y="121"/>
                    <a:pt x="100" y="123"/>
                  </a:cubicBezTo>
                  <a:cubicBezTo>
                    <a:pt x="99" y="124"/>
                    <a:pt x="99" y="126"/>
                    <a:pt x="99" y="128"/>
                  </a:cubicBezTo>
                  <a:cubicBezTo>
                    <a:pt x="99" y="130"/>
                    <a:pt x="99" y="134"/>
                    <a:pt x="99" y="135"/>
                  </a:cubicBezTo>
                  <a:cubicBezTo>
                    <a:pt x="99" y="136"/>
                    <a:pt x="97" y="136"/>
                    <a:pt x="96" y="137"/>
                  </a:cubicBezTo>
                  <a:cubicBezTo>
                    <a:pt x="95" y="138"/>
                    <a:pt x="93" y="142"/>
                    <a:pt x="93" y="144"/>
                  </a:cubicBezTo>
                  <a:cubicBezTo>
                    <a:pt x="92" y="145"/>
                    <a:pt x="90" y="147"/>
                    <a:pt x="88" y="148"/>
                  </a:cubicBezTo>
                  <a:cubicBezTo>
                    <a:pt x="85" y="150"/>
                    <a:pt x="85" y="152"/>
                    <a:pt x="84" y="154"/>
                  </a:cubicBezTo>
                  <a:cubicBezTo>
                    <a:pt x="83" y="155"/>
                    <a:pt x="82" y="157"/>
                    <a:pt x="81" y="158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9" y="156"/>
                    <a:pt x="80" y="153"/>
                    <a:pt x="81" y="152"/>
                  </a:cubicBezTo>
                  <a:cubicBezTo>
                    <a:pt x="82" y="151"/>
                    <a:pt x="74" y="147"/>
                    <a:pt x="73" y="146"/>
                  </a:cubicBezTo>
                  <a:cubicBezTo>
                    <a:pt x="72" y="145"/>
                    <a:pt x="70" y="146"/>
                    <a:pt x="70" y="146"/>
                  </a:cubicBezTo>
                  <a:cubicBezTo>
                    <a:pt x="69" y="145"/>
                    <a:pt x="70" y="144"/>
                    <a:pt x="68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8" y="139"/>
                    <a:pt x="70" y="136"/>
                    <a:pt x="72" y="135"/>
                  </a:cubicBezTo>
                  <a:cubicBezTo>
                    <a:pt x="74" y="133"/>
                    <a:pt x="77" y="130"/>
                    <a:pt x="78" y="130"/>
                  </a:cubicBezTo>
                  <a:cubicBezTo>
                    <a:pt x="79" y="129"/>
                    <a:pt x="79" y="127"/>
                    <a:pt x="80" y="126"/>
                  </a:cubicBezTo>
                  <a:cubicBezTo>
                    <a:pt x="80" y="125"/>
                    <a:pt x="79" y="123"/>
                    <a:pt x="78" y="123"/>
                  </a:cubicBezTo>
                  <a:cubicBezTo>
                    <a:pt x="78" y="123"/>
                    <a:pt x="77" y="123"/>
                    <a:pt x="76" y="123"/>
                  </a:cubicBezTo>
                  <a:cubicBezTo>
                    <a:pt x="76" y="122"/>
                    <a:pt x="77" y="116"/>
                    <a:pt x="76" y="116"/>
                  </a:cubicBezTo>
                  <a:cubicBezTo>
                    <a:pt x="76" y="115"/>
                    <a:pt x="73" y="117"/>
                    <a:pt x="72" y="116"/>
                  </a:cubicBezTo>
                  <a:cubicBezTo>
                    <a:pt x="72" y="115"/>
                    <a:pt x="72" y="111"/>
                    <a:pt x="71" y="110"/>
                  </a:cubicBezTo>
                  <a:cubicBezTo>
                    <a:pt x="71" y="109"/>
                    <a:pt x="69" y="109"/>
                    <a:pt x="68" y="109"/>
                  </a:cubicBezTo>
                  <a:cubicBezTo>
                    <a:pt x="67" y="109"/>
                    <a:pt x="63" y="109"/>
                    <a:pt x="63" y="108"/>
                  </a:cubicBezTo>
                  <a:cubicBezTo>
                    <a:pt x="63" y="107"/>
                    <a:pt x="63" y="101"/>
                    <a:pt x="63" y="100"/>
                  </a:cubicBezTo>
                  <a:cubicBezTo>
                    <a:pt x="63" y="98"/>
                    <a:pt x="64" y="94"/>
                    <a:pt x="64" y="93"/>
                  </a:cubicBezTo>
                  <a:cubicBezTo>
                    <a:pt x="65" y="92"/>
                    <a:pt x="62" y="90"/>
                    <a:pt x="61" y="89"/>
                  </a:cubicBezTo>
                  <a:cubicBezTo>
                    <a:pt x="61" y="89"/>
                    <a:pt x="62" y="85"/>
                    <a:pt x="61" y="85"/>
                  </a:cubicBezTo>
                  <a:cubicBezTo>
                    <a:pt x="61" y="85"/>
                    <a:pt x="54" y="85"/>
                    <a:pt x="54" y="85"/>
                  </a:cubicBezTo>
                  <a:cubicBezTo>
                    <a:pt x="54" y="84"/>
                    <a:pt x="54" y="78"/>
                    <a:pt x="54" y="77"/>
                  </a:cubicBezTo>
                  <a:cubicBezTo>
                    <a:pt x="54" y="76"/>
                    <a:pt x="53" y="75"/>
                    <a:pt x="52" y="74"/>
                  </a:cubicBezTo>
                  <a:cubicBezTo>
                    <a:pt x="50" y="73"/>
                    <a:pt x="48" y="74"/>
                    <a:pt x="47" y="74"/>
                  </a:cubicBezTo>
                  <a:cubicBezTo>
                    <a:pt x="47" y="74"/>
                    <a:pt x="44" y="71"/>
                    <a:pt x="43" y="71"/>
                  </a:cubicBezTo>
                  <a:cubicBezTo>
                    <a:pt x="42" y="70"/>
                    <a:pt x="38" y="69"/>
                    <a:pt x="37" y="69"/>
                  </a:cubicBezTo>
                  <a:cubicBezTo>
                    <a:pt x="35" y="68"/>
                    <a:pt x="34" y="65"/>
                    <a:pt x="34" y="64"/>
                  </a:cubicBezTo>
                  <a:cubicBezTo>
                    <a:pt x="34" y="63"/>
                    <a:pt x="35" y="60"/>
                    <a:pt x="34" y="59"/>
                  </a:cubicBezTo>
                  <a:cubicBezTo>
                    <a:pt x="34" y="58"/>
                    <a:pt x="33" y="59"/>
                    <a:pt x="31" y="59"/>
                  </a:cubicBezTo>
                  <a:cubicBezTo>
                    <a:pt x="30" y="59"/>
                    <a:pt x="22" y="64"/>
                    <a:pt x="22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8" y="65"/>
                    <a:pt x="18" y="64"/>
                    <a:pt x="18" y="64"/>
                  </a:cubicBezTo>
                  <a:cubicBezTo>
                    <a:pt x="17" y="64"/>
                    <a:pt x="15" y="64"/>
                    <a:pt x="15" y="64"/>
                  </a:cubicBezTo>
                  <a:cubicBezTo>
                    <a:pt x="13" y="64"/>
                    <a:pt x="14" y="58"/>
                    <a:pt x="13" y="58"/>
                  </a:cubicBezTo>
                  <a:cubicBezTo>
                    <a:pt x="13" y="58"/>
                    <a:pt x="9" y="61"/>
                    <a:pt x="8" y="6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3" name="Freeform 195"/>
            <p:cNvSpPr>
              <a:spLocks/>
            </p:cNvSpPr>
            <p:nvPr/>
          </p:nvSpPr>
          <p:spPr bwMode="auto">
            <a:xfrm>
              <a:off x="4742" y="2090"/>
              <a:ext cx="126" cy="10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3" y="0"/>
                </a:cxn>
                <a:cxn ang="0">
                  <a:pos x="15" y="3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7" y="7"/>
                </a:cxn>
                <a:cxn ang="0">
                  <a:pos x="30" y="9"/>
                </a:cxn>
                <a:cxn ang="0">
                  <a:pos x="35" y="8"/>
                </a:cxn>
                <a:cxn ang="0">
                  <a:pos x="38" y="7"/>
                </a:cxn>
                <a:cxn ang="0">
                  <a:pos x="44" y="7"/>
                </a:cxn>
                <a:cxn ang="0">
                  <a:pos x="45" y="10"/>
                </a:cxn>
                <a:cxn ang="0">
                  <a:pos x="48" y="12"/>
                </a:cxn>
                <a:cxn ang="0">
                  <a:pos x="49" y="15"/>
                </a:cxn>
                <a:cxn ang="0">
                  <a:pos x="53" y="16"/>
                </a:cxn>
                <a:cxn ang="0">
                  <a:pos x="51" y="19"/>
                </a:cxn>
                <a:cxn ang="0">
                  <a:pos x="49" y="22"/>
                </a:cxn>
                <a:cxn ang="0">
                  <a:pos x="46" y="26"/>
                </a:cxn>
                <a:cxn ang="0">
                  <a:pos x="48" y="29"/>
                </a:cxn>
                <a:cxn ang="0">
                  <a:pos x="48" y="31"/>
                </a:cxn>
                <a:cxn ang="0">
                  <a:pos x="41" y="34"/>
                </a:cxn>
                <a:cxn ang="0">
                  <a:pos x="33" y="32"/>
                </a:cxn>
                <a:cxn ang="0">
                  <a:pos x="36" y="38"/>
                </a:cxn>
                <a:cxn ang="0">
                  <a:pos x="37" y="41"/>
                </a:cxn>
                <a:cxn ang="0">
                  <a:pos x="28" y="46"/>
                </a:cxn>
                <a:cxn ang="0">
                  <a:pos x="25" y="42"/>
                </a:cxn>
                <a:cxn ang="0">
                  <a:pos x="23" y="40"/>
                </a:cxn>
                <a:cxn ang="0">
                  <a:pos x="22" y="38"/>
                </a:cxn>
                <a:cxn ang="0">
                  <a:pos x="23" y="35"/>
                </a:cxn>
                <a:cxn ang="0">
                  <a:pos x="22" y="33"/>
                </a:cxn>
                <a:cxn ang="0">
                  <a:pos x="22" y="29"/>
                </a:cxn>
                <a:cxn ang="0">
                  <a:pos x="22" y="25"/>
                </a:cxn>
                <a:cxn ang="0">
                  <a:pos x="16" y="25"/>
                </a:cxn>
                <a:cxn ang="0">
                  <a:pos x="12" y="22"/>
                </a:cxn>
                <a:cxn ang="0">
                  <a:pos x="5" y="22"/>
                </a:cxn>
                <a:cxn ang="0">
                  <a:pos x="3" y="18"/>
                </a:cxn>
                <a:cxn ang="0">
                  <a:pos x="0" y="13"/>
                </a:cxn>
              </a:cxnLst>
              <a:rect l="0" t="0" r="r" b="b"/>
              <a:pathLst>
                <a:path w="53" h="46">
                  <a:moveTo>
                    <a:pt x="0" y="13"/>
                  </a:moveTo>
                  <a:cubicBezTo>
                    <a:pt x="0" y="13"/>
                    <a:pt x="1" y="10"/>
                    <a:pt x="2" y="8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5" y="10"/>
                    <a:pt x="5" y="11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10" y="11"/>
                    <a:pt x="10" y="10"/>
                    <a:pt x="10" y="9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10" y="5"/>
                    <a:pt x="11" y="4"/>
                  </a:cubicBezTo>
                  <a:cubicBezTo>
                    <a:pt x="12" y="4"/>
                    <a:pt x="12" y="0"/>
                    <a:pt x="13" y="0"/>
                  </a:cubicBezTo>
                  <a:cubicBezTo>
                    <a:pt x="13" y="0"/>
                    <a:pt x="14" y="3"/>
                    <a:pt x="15" y="3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9" y="5"/>
                    <a:pt x="20" y="7"/>
                    <a:pt x="20" y="8"/>
                  </a:cubicBezTo>
                  <a:cubicBezTo>
                    <a:pt x="21" y="8"/>
                    <a:pt x="26" y="7"/>
                    <a:pt x="27" y="7"/>
                  </a:cubicBezTo>
                  <a:cubicBezTo>
                    <a:pt x="28" y="7"/>
                    <a:pt x="29" y="8"/>
                    <a:pt x="30" y="9"/>
                  </a:cubicBezTo>
                  <a:cubicBezTo>
                    <a:pt x="31" y="10"/>
                    <a:pt x="33" y="8"/>
                    <a:pt x="35" y="8"/>
                  </a:cubicBezTo>
                  <a:cubicBezTo>
                    <a:pt x="37" y="8"/>
                    <a:pt x="36" y="7"/>
                    <a:pt x="38" y="7"/>
                  </a:cubicBezTo>
                  <a:cubicBezTo>
                    <a:pt x="40" y="7"/>
                    <a:pt x="44" y="7"/>
                    <a:pt x="44" y="7"/>
                  </a:cubicBezTo>
                  <a:cubicBezTo>
                    <a:pt x="44" y="8"/>
                    <a:pt x="44" y="9"/>
                    <a:pt x="45" y="10"/>
                  </a:cubicBezTo>
                  <a:cubicBezTo>
                    <a:pt x="46" y="11"/>
                    <a:pt x="47" y="12"/>
                    <a:pt x="48" y="12"/>
                  </a:cubicBezTo>
                  <a:cubicBezTo>
                    <a:pt x="49" y="13"/>
                    <a:pt x="48" y="15"/>
                    <a:pt x="49" y="15"/>
                  </a:cubicBezTo>
                  <a:cubicBezTo>
                    <a:pt x="50" y="15"/>
                    <a:pt x="51" y="15"/>
                    <a:pt x="53" y="16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0" y="19"/>
                    <a:pt x="49" y="21"/>
                    <a:pt x="49" y="22"/>
                  </a:cubicBezTo>
                  <a:cubicBezTo>
                    <a:pt x="48" y="22"/>
                    <a:pt x="46" y="25"/>
                    <a:pt x="46" y="26"/>
                  </a:cubicBezTo>
                  <a:cubicBezTo>
                    <a:pt x="47" y="27"/>
                    <a:pt x="48" y="28"/>
                    <a:pt x="48" y="29"/>
                  </a:cubicBezTo>
                  <a:cubicBezTo>
                    <a:pt x="49" y="30"/>
                    <a:pt x="49" y="30"/>
                    <a:pt x="48" y="31"/>
                  </a:cubicBezTo>
                  <a:cubicBezTo>
                    <a:pt x="48" y="31"/>
                    <a:pt x="41" y="34"/>
                    <a:pt x="41" y="34"/>
                  </a:cubicBezTo>
                  <a:cubicBezTo>
                    <a:pt x="40" y="34"/>
                    <a:pt x="33" y="32"/>
                    <a:pt x="33" y="32"/>
                  </a:cubicBezTo>
                  <a:cubicBezTo>
                    <a:pt x="33" y="33"/>
                    <a:pt x="35" y="37"/>
                    <a:pt x="36" y="38"/>
                  </a:cubicBezTo>
                  <a:cubicBezTo>
                    <a:pt x="36" y="39"/>
                    <a:pt x="39" y="40"/>
                    <a:pt x="37" y="41"/>
                  </a:cubicBezTo>
                  <a:cubicBezTo>
                    <a:pt x="36" y="42"/>
                    <a:pt x="29" y="46"/>
                    <a:pt x="28" y="46"/>
                  </a:cubicBezTo>
                  <a:cubicBezTo>
                    <a:pt x="27" y="46"/>
                    <a:pt x="25" y="43"/>
                    <a:pt x="25" y="42"/>
                  </a:cubicBezTo>
                  <a:cubicBezTo>
                    <a:pt x="25" y="42"/>
                    <a:pt x="24" y="41"/>
                    <a:pt x="23" y="40"/>
                  </a:cubicBezTo>
                  <a:cubicBezTo>
                    <a:pt x="22" y="39"/>
                    <a:pt x="22" y="38"/>
                    <a:pt x="22" y="38"/>
                  </a:cubicBezTo>
                  <a:cubicBezTo>
                    <a:pt x="22" y="38"/>
                    <a:pt x="23" y="36"/>
                    <a:pt x="23" y="35"/>
                  </a:cubicBezTo>
                  <a:cubicBezTo>
                    <a:pt x="23" y="35"/>
                    <a:pt x="22" y="34"/>
                    <a:pt x="22" y="33"/>
                  </a:cubicBezTo>
                  <a:cubicBezTo>
                    <a:pt x="21" y="33"/>
                    <a:pt x="21" y="30"/>
                    <a:pt x="22" y="29"/>
                  </a:cubicBezTo>
                  <a:cubicBezTo>
                    <a:pt x="22" y="27"/>
                    <a:pt x="23" y="25"/>
                    <a:pt x="22" y="25"/>
                  </a:cubicBezTo>
                  <a:cubicBezTo>
                    <a:pt x="21" y="24"/>
                    <a:pt x="17" y="25"/>
                    <a:pt x="16" y="25"/>
                  </a:cubicBezTo>
                  <a:cubicBezTo>
                    <a:pt x="14" y="25"/>
                    <a:pt x="14" y="23"/>
                    <a:pt x="12" y="22"/>
                  </a:cubicBezTo>
                  <a:cubicBezTo>
                    <a:pt x="11" y="21"/>
                    <a:pt x="6" y="22"/>
                    <a:pt x="5" y="22"/>
                  </a:cubicBezTo>
                  <a:cubicBezTo>
                    <a:pt x="5" y="21"/>
                    <a:pt x="3" y="19"/>
                    <a:pt x="3" y="18"/>
                  </a:cubicBezTo>
                  <a:cubicBezTo>
                    <a:pt x="3" y="17"/>
                    <a:pt x="0" y="14"/>
                    <a:pt x="0" y="1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4" name="Freeform 196"/>
            <p:cNvSpPr>
              <a:spLocks/>
            </p:cNvSpPr>
            <p:nvPr/>
          </p:nvSpPr>
          <p:spPr bwMode="auto">
            <a:xfrm>
              <a:off x="4787" y="2737"/>
              <a:ext cx="33" cy="3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5"/>
                </a:cxn>
                <a:cxn ang="0">
                  <a:pos x="8" y="8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9" y="12"/>
                </a:cxn>
                <a:cxn ang="0">
                  <a:pos x="8" y="14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4" h="14">
                  <a:moveTo>
                    <a:pt x="1" y="1"/>
                  </a:moveTo>
                  <a:cubicBezTo>
                    <a:pt x="2" y="1"/>
                    <a:pt x="2" y="3"/>
                    <a:pt x="3" y="5"/>
                  </a:cubicBezTo>
                  <a:cubicBezTo>
                    <a:pt x="4" y="6"/>
                    <a:pt x="6" y="7"/>
                    <a:pt x="8" y="8"/>
                  </a:cubicBezTo>
                  <a:cubicBezTo>
                    <a:pt x="9" y="10"/>
                    <a:pt x="11" y="10"/>
                    <a:pt x="13" y="10"/>
                  </a:cubicBezTo>
                  <a:cubicBezTo>
                    <a:pt x="13" y="10"/>
                    <a:pt x="14" y="9"/>
                    <a:pt x="14" y="10"/>
                  </a:cubicBezTo>
                  <a:cubicBezTo>
                    <a:pt x="14" y="10"/>
                    <a:pt x="13" y="12"/>
                    <a:pt x="12" y="12"/>
                  </a:cubicBezTo>
                  <a:cubicBezTo>
                    <a:pt x="12" y="12"/>
                    <a:pt x="10" y="12"/>
                    <a:pt x="9" y="12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6" y="13"/>
                    <a:pt x="5" y="12"/>
                  </a:cubicBezTo>
                  <a:cubicBezTo>
                    <a:pt x="3" y="12"/>
                    <a:pt x="1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5" name="Freeform 197"/>
            <p:cNvSpPr>
              <a:spLocks/>
            </p:cNvSpPr>
            <p:nvPr/>
          </p:nvSpPr>
          <p:spPr bwMode="auto">
            <a:xfrm>
              <a:off x="4742" y="2406"/>
              <a:ext cx="182" cy="324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0"/>
                </a:cxn>
                <a:cxn ang="0">
                  <a:pos x="7" y="110"/>
                </a:cxn>
                <a:cxn ang="0">
                  <a:pos x="9" y="99"/>
                </a:cxn>
                <a:cxn ang="0">
                  <a:pos x="7" y="92"/>
                </a:cxn>
                <a:cxn ang="0">
                  <a:pos x="7" y="80"/>
                </a:cxn>
                <a:cxn ang="0">
                  <a:pos x="9" y="71"/>
                </a:cxn>
                <a:cxn ang="0">
                  <a:pos x="11" y="60"/>
                </a:cxn>
                <a:cxn ang="0">
                  <a:pos x="13" y="48"/>
                </a:cxn>
                <a:cxn ang="0">
                  <a:pos x="13" y="35"/>
                </a:cxn>
                <a:cxn ang="0">
                  <a:pos x="19" y="22"/>
                </a:cxn>
                <a:cxn ang="0">
                  <a:pos x="20" y="12"/>
                </a:cxn>
                <a:cxn ang="0">
                  <a:pos x="25" y="4"/>
                </a:cxn>
                <a:cxn ang="0">
                  <a:pos x="32" y="1"/>
                </a:cxn>
                <a:cxn ang="0">
                  <a:pos x="39" y="1"/>
                </a:cxn>
                <a:cxn ang="0">
                  <a:pos x="42" y="2"/>
                </a:cxn>
                <a:cxn ang="0">
                  <a:pos x="61" y="16"/>
                </a:cxn>
                <a:cxn ang="0">
                  <a:pos x="64" y="24"/>
                </a:cxn>
                <a:cxn ang="0">
                  <a:pos x="73" y="16"/>
                </a:cxn>
                <a:cxn ang="0">
                  <a:pos x="77" y="19"/>
                </a:cxn>
                <a:cxn ang="0">
                  <a:pos x="69" y="28"/>
                </a:cxn>
                <a:cxn ang="0">
                  <a:pos x="61" y="35"/>
                </a:cxn>
                <a:cxn ang="0">
                  <a:pos x="58" y="51"/>
                </a:cxn>
                <a:cxn ang="0">
                  <a:pos x="62" y="56"/>
                </a:cxn>
                <a:cxn ang="0">
                  <a:pos x="65" y="62"/>
                </a:cxn>
                <a:cxn ang="0">
                  <a:pos x="61" y="70"/>
                </a:cxn>
                <a:cxn ang="0">
                  <a:pos x="44" y="74"/>
                </a:cxn>
                <a:cxn ang="0">
                  <a:pos x="42" y="83"/>
                </a:cxn>
                <a:cxn ang="0">
                  <a:pos x="32" y="82"/>
                </a:cxn>
                <a:cxn ang="0">
                  <a:pos x="33" y="88"/>
                </a:cxn>
                <a:cxn ang="0">
                  <a:pos x="38" y="90"/>
                </a:cxn>
                <a:cxn ang="0">
                  <a:pos x="32" y="94"/>
                </a:cxn>
                <a:cxn ang="0">
                  <a:pos x="31" y="102"/>
                </a:cxn>
                <a:cxn ang="0">
                  <a:pos x="24" y="104"/>
                </a:cxn>
                <a:cxn ang="0">
                  <a:pos x="29" y="112"/>
                </a:cxn>
                <a:cxn ang="0">
                  <a:pos x="24" y="121"/>
                </a:cxn>
                <a:cxn ang="0">
                  <a:pos x="16" y="129"/>
                </a:cxn>
                <a:cxn ang="0">
                  <a:pos x="17" y="137"/>
                </a:cxn>
                <a:cxn ang="0">
                  <a:pos x="5" y="136"/>
                </a:cxn>
                <a:cxn ang="0">
                  <a:pos x="4" y="129"/>
                </a:cxn>
              </a:cxnLst>
              <a:rect l="0" t="0" r="r" b="b"/>
              <a:pathLst>
                <a:path w="77" h="137">
                  <a:moveTo>
                    <a:pt x="1" y="129"/>
                  </a:moveTo>
                  <a:cubicBezTo>
                    <a:pt x="0" y="128"/>
                    <a:pt x="0" y="125"/>
                    <a:pt x="0" y="124"/>
                  </a:cubicBezTo>
                  <a:cubicBezTo>
                    <a:pt x="0" y="123"/>
                    <a:pt x="0" y="122"/>
                    <a:pt x="1" y="121"/>
                  </a:cubicBezTo>
                  <a:cubicBezTo>
                    <a:pt x="2" y="121"/>
                    <a:pt x="3" y="120"/>
                    <a:pt x="3" y="120"/>
                  </a:cubicBezTo>
                  <a:cubicBezTo>
                    <a:pt x="4" y="119"/>
                    <a:pt x="4" y="115"/>
                    <a:pt x="4" y="114"/>
                  </a:cubicBezTo>
                  <a:cubicBezTo>
                    <a:pt x="5" y="113"/>
                    <a:pt x="6" y="112"/>
                    <a:pt x="7" y="110"/>
                  </a:cubicBezTo>
                  <a:cubicBezTo>
                    <a:pt x="7" y="109"/>
                    <a:pt x="6" y="105"/>
                    <a:pt x="7" y="105"/>
                  </a:cubicBezTo>
                  <a:cubicBezTo>
                    <a:pt x="8" y="104"/>
                    <a:pt x="9" y="101"/>
                    <a:pt x="9" y="99"/>
                  </a:cubicBezTo>
                  <a:cubicBezTo>
                    <a:pt x="9" y="99"/>
                    <a:pt x="6" y="98"/>
                    <a:pt x="6" y="98"/>
                  </a:cubicBezTo>
                  <a:cubicBezTo>
                    <a:pt x="6" y="97"/>
                    <a:pt x="7" y="93"/>
                    <a:pt x="7" y="92"/>
                  </a:cubicBezTo>
                  <a:cubicBezTo>
                    <a:pt x="5" y="90"/>
                    <a:pt x="8" y="89"/>
                    <a:pt x="8" y="88"/>
                  </a:cubicBezTo>
                  <a:cubicBezTo>
                    <a:pt x="8" y="87"/>
                    <a:pt x="7" y="81"/>
                    <a:pt x="7" y="80"/>
                  </a:cubicBezTo>
                  <a:cubicBezTo>
                    <a:pt x="7" y="79"/>
                    <a:pt x="7" y="75"/>
                    <a:pt x="8" y="74"/>
                  </a:cubicBezTo>
                  <a:cubicBezTo>
                    <a:pt x="9" y="73"/>
                    <a:pt x="10" y="72"/>
                    <a:pt x="9" y="71"/>
                  </a:cubicBezTo>
                  <a:cubicBezTo>
                    <a:pt x="9" y="69"/>
                    <a:pt x="8" y="64"/>
                    <a:pt x="9" y="63"/>
                  </a:cubicBezTo>
                  <a:cubicBezTo>
                    <a:pt x="10" y="62"/>
                    <a:pt x="11" y="61"/>
                    <a:pt x="11" y="60"/>
                  </a:cubicBezTo>
                  <a:cubicBezTo>
                    <a:pt x="11" y="59"/>
                    <a:pt x="13" y="53"/>
                    <a:pt x="13" y="52"/>
                  </a:cubicBezTo>
                  <a:cubicBezTo>
                    <a:pt x="13" y="51"/>
                    <a:pt x="14" y="49"/>
                    <a:pt x="13" y="48"/>
                  </a:cubicBezTo>
                  <a:cubicBezTo>
                    <a:pt x="13" y="47"/>
                    <a:pt x="10" y="40"/>
                    <a:pt x="11" y="39"/>
                  </a:cubicBezTo>
                  <a:cubicBezTo>
                    <a:pt x="12" y="38"/>
                    <a:pt x="13" y="35"/>
                    <a:pt x="13" y="35"/>
                  </a:cubicBezTo>
                  <a:cubicBezTo>
                    <a:pt x="14" y="34"/>
                    <a:pt x="13" y="30"/>
                    <a:pt x="14" y="29"/>
                  </a:cubicBezTo>
                  <a:cubicBezTo>
                    <a:pt x="15" y="27"/>
                    <a:pt x="18" y="23"/>
                    <a:pt x="19" y="22"/>
                  </a:cubicBezTo>
                  <a:cubicBezTo>
                    <a:pt x="20" y="21"/>
                    <a:pt x="19" y="17"/>
                    <a:pt x="19" y="16"/>
                  </a:cubicBezTo>
                  <a:cubicBezTo>
                    <a:pt x="19" y="15"/>
                    <a:pt x="18" y="13"/>
                    <a:pt x="20" y="12"/>
                  </a:cubicBezTo>
                  <a:cubicBezTo>
                    <a:pt x="21" y="11"/>
                    <a:pt x="23" y="9"/>
                    <a:pt x="24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8" y="0"/>
                    <a:pt x="31" y="1"/>
                    <a:pt x="32" y="1"/>
                  </a:cubicBezTo>
                  <a:cubicBezTo>
                    <a:pt x="34" y="1"/>
                    <a:pt x="34" y="4"/>
                    <a:pt x="35" y="4"/>
                  </a:cubicBezTo>
                  <a:cubicBezTo>
                    <a:pt x="36" y="4"/>
                    <a:pt x="38" y="1"/>
                    <a:pt x="39" y="1"/>
                  </a:cubicBezTo>
                  <a:cubicBezTo>
                    <a:pt x="40" y="1"/>
                    <a:pt x="41" y="1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4"/>
                    <a:pt x="49" y="9"/>
                    <a:pt x="50" y="9"/>
                  </a:cubicBezTo>
                  <a:cubicBezTo>
                    <a:pt x="52" y="11"/>
                    <a:pt x="61" y="15"/>
                    <a:pt x="61" y="16"/>
                  </a:cubicBezTo>
                  <a:cubicBezTo>
                    <a:pt x="61" y="17"/>
                    <a:pt x="56" y="22"/>
                    <a:pt x="57" y="23"/>
                  </a:cubicBezTo>
                  <a:cubicBezTo>
                    <a:pt x="58" y="24"/>
                    <a:pt x="62" y="24"/>
                    <a:pt x="64" y="24"/>
                  </a:cubicBezTo>
                  <a:cubicBezTo>
                    <a:pt x="66" y="24"/>
                    <a:pt x="69" y="21"/>
                    <a:pt x="70" y="21"/>
                  </a:cubicBezTo>
                  <a:cubicBezTo>
                    <a:pt x="71" y="20"/>
                    <a:pt x="72" y="17"/>
                    <a:pt x="73" y="16"/>
                  </a:cubicBezTo>
                  <a:cubicBezTo>
                    <a:pt x="74" y="16"/>
                    <a:pt x="75" y="16"/>
                    <a:pt x="75" y="16"/>
                  </a:cubicBezTo>
                  <a:cubicBezTo>
                    <a:pt x="76" y="16"/>
                    <a:pt x="77" y="18"/>
                    <a:pt x="77" y="19"/>
                  </a:cubicBezTo>
                  <a:cubicBezTo>
                    <a:pt x="76" y="20"/>
                    <a:pt x="76" y="22"/>
                    <a:pt x="75" y="23"/>
                  </a:cubicBezTo>
                  <a:cubicBezTo>
                    <a:pt x="74" y="23"/>
                    <a:pt x="71" y="26"/>
                    <a:pt x="69" y="28"/>
                  </a:cubicBezTo>
                  <a:cubicBezTo>
                    <a:pt x="67" y="29"/>
                    <a:pt x="65" y="32"/>
                    <a:pt x="63" y="34"/>
                  </a:cubicBezTo>
                  <a:cubicBezTo>
                    <a:pt x="62" y="35"/>
                    <a:pt x="62" y="35"/>
                    <a:pt x="61" y="35"/>
                  </a:cubicBezTo>
                  <a:cubicBezTo>
                    <a:pt x="60" y="36"/>
                    <a:pt x="60" y="38"/>
                    <a:pt x="60" y="39"/>
                  </a:cubicBezTo>
                  <a:cubicBezTo>
                    <a:pt x="60" y="41"/>
                    <a:pt x="58" y="51"/>
                    <a:pt x="58" y="51"/>
                  </a:cubicBezTo>
                  <a:cubicBezTo>
                    <a:pt x="58" y="51"/>
                    <a:pt x="58" y="51"/>
                    <a:pt x="58" y="53"/>
                  </a:cubicBezTo>
                  <a:cubicBezTo>
                    <a:pt x="58" y="55"/>
                    <a:pt x="61" y="55"/>
                    <a:pt x="62" y="56"/>
                  </a:cubicBezTo>
                  <a:cubicBezTo>
                    <a:pt x="64" y="57"/>
                    <a:pt x="62" y="58"/>
                    <a:pt x="62" y="60"/>
                  </a:cubicBezTo>
                  <a:cubicBezTo>
                    <a:pt x="62" y="62"/>
                    <a:pt x="65" y="61"/>
                    <a:pt x="65" y="62"/>
                  </a:cubicBezTo>
                  <a:cubicBezTo>
                    <a:pt x="65" y="63"/>
                    <a:pt x="64" y="65"/>
                    <a:pt x="63" y="66"/>
                  </a:cubicBezTo>
                  <a:cubicBezTo>
                    <a:pt x="62" y="66"/>
                    <a:pt x="62" y="69"/>
                    <a:pt x="61" y="70"/>
                  </a:cubicBezTo>
                  <a:cubicBezTo>
                    <a:pt x="60" y="71"/>
                    <a:pt x="54" y="72"/>
                    <a:pt x="53" y="73"/>
                  </a:cubicBezTo>
                  <a:cubicBezTo>
                    <a:pt x="51" y="74"/>
                    <a:pt x="44" y="73"/>
                    <a:pt x="44" y="74"/>
                  </a:cubicBezTo>
                  <a:cubicBezTo>
                    <a:pt x="44" y="74"/>
                    <a:pt x="44" y="80"/>
                    <a:pt x="44" y="81"/>
                  </a:cubicBezTo>
                  <a:cubicBezTo>
                    <a:pt x="44" y="82"/>
                    <a:pt x="43" y="82"/>
                    <a:pt x="42" y="83"/>
                  </a:cubicBezTo>
                  <a:cubicBezTo>
                    <a:pt x="41" y="83"/>
                    <a:pt x="38" y="83"/>
                    <a:pt x="37" y="83"/>
                  </a:cubicBezTo>
                  <a:cubicBezTo>
                    <a:pt x="36" y="83"/>
                    <a:pt x="33" y="82"/>
                    <a:pt x="32" y="82"/>
                  </a:cubicBezTo>
                  <a:cubicBezTo>
                    <a:pt x="31" y="82"/>
                    <a:pt x="32" y="85"/>
                    <a:pt x="32" y="85"/>
                  </a:cubicBezTo>
                  <a:cubicBezTo>
                    <a:pt x="32" y="86"/>
                    <a:pt x="33" y="87"/>
                    <a:pt x="33" y="88"/>
                  </a:cubicBezTo>
                  <a:cubicBezTo>
                    <a:pt x="34" y="88"/>
                    <a:pt x="36" y="87"/>
                    <a:pt x="37" y="87"/>
                  </a:cubicBezTo>
                  <a:cubicBezTo>
                    <a:pt x="38" y="88"/>
                    <a:pt x="38" y="89"/>
                    <a:pt x="38" y="90"/>
                  </a:cubicBezTo>
                  <a:cubicBezTo>
                    <a:pt x="38" y="91"/>
                    <a:pt x="36" y="92"/>
                    <a:pt x="36" y="92"/>
                  </a:cubicBezTo>
                  <a:cubicBezTo>
                    <a:pt x="35" y="92"/>
                    <a:pt x="33" y="93"/>
                    <a:pt x="32" y="94"/>
                  </a:cubicBezTo>
                  <a:cubicBezTo>
                    <a:pt x="31" y="95"/>
                    <a:pt x="31" y="97"/>
                    <a:pt x="31" y="99"/>
                  </a:cubicBezTo>
                  <a:cubicBezTo>
                    <a:pt x="31" y="101"/>
                    <a:pt x="31" y="102"/>
                    <a:pt x="31" y="102"/>
                  </a:cubicBezTo>
                  <a:cubicBezTo>
                    <a:pt x="30" y="102"/>
                    <a:pt x="29" y="102"/>
                    <a:pt x="28" y="102"/>
                  </a:cubicBezTo>
                  <a:cubicBezTo>
                    <a:pt x="27" y="102"/>
                    <a:pt x="25" y="103"/>
                    <a:pt x="24" y="104"/>
                  </a:cubicBezTo>
                  <a:cubicBezTo>
                    <a:pt x="23" y="106"/>
                    <a:pt x="23" y="108"/>
                    <a:pt x="24" y="110"/>
                  </a:cubicBezTo>
                  <a:cubicBezTo>
                    <a:pt x="26" y="111"/>
                    <a:pt x="28" y="111"/>
                    <a:pt x="29" y="112"/>
                  </a:cubicBezTo>
                  <a:cubicBezTo>
                    <a:pt x="30" y="112"/>
                    <a:pt x="30" y="114"/>
                    <a:pt x="30" y="115"/>
                  </a:cubicBezTo>
                  <a:cubicBezTo>
                    <a:pt x="30" y="117"/>
                    <a:pt x="25" y="120"/>
                    <a:pt x="24" y="121"/>
                  </a:cubicBezTo>
                  <a:cubicBezTo>
                    <a:pt x="23" y="122"/>
                    <a:pt x="22" y="125"/>
                    <a:pt x="22" y="126"/>
                  </a:cubicBezTo>
                  <a:cubicBezTo>
                    <a:pt x="21" y="127"/>
                    <a:pt x="17" y="128"/>
                    <a:pt x="16" y="129"/>
                  </a:cubicBezTo>
                  <a:cubicBezTo>
                    <a:pt x="16" y="130"/>
                    <a:pt x="16" y="133"/>
                    <a:pt x="17" y="135"/>
                  </a:cubicBezTo>
                  <a:cubicBezTo>
                    <a:pt x="18" y="136"/>
                    <a:pt x="18" y="137"/>
                    <a:pt x="17" y="137"/>
                  </a:cubicBezTo>
                  <a:cubicBezTo>
                    <a:pt x="17" y="137"/>
                    <a:pt x="14" y="136"/>
                    <a:pt x="14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5" y="130"/>
                    <a:pt x="4" y="129"/>
                  </a:cubicBezTo>
                  <a:cubicBezTo>
                    <a:pt x="3" y="129"/>
                    <a:pt x="2" y="129"/>
                    <a:pt x="1" y="12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6" name="Freeform 198"/>
            <p:cNvSpPr>
              <a:spLocks/>
            </p:cNvSpPr>
            <p:nvPr/>
          </p:nvSpPr>
          <p:spPr bwMode="auto">
            <a:xfrm>
              <a:off x="4759" y="2737"/>
              <a:ext cx="28" cy="31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10"/>
                </a:cxn>
                <a:cxn ang="0">
                  <a:pos x="7" y="9"/>
                </a:cxn>
                <a:cxn ang="0">
                  <a:pos x="6" y="7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1" y="12"/>
                </a:cxn>
                <a:cxn ang="0">
                  <a:pos x="2" y="12"/>
                </a:cxn>
              </a:cxnLst>
              <a:rect l="0" t="0" r="r" b="b"/>
              <a:pathLst>
                <a:path w="12" h="13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6" y="9"/>
                    <a:pt x="7" y="9"/>
                  </a:cubicBezTo>
                  <a:cubicBezTo>
                    <a:pt x="7" y="9"/>
                    <a:pt x="6" y="7"/>
                    <a:pt x="6" y="7"/>
                  </a:cubicBezTo>
                  <a:cubicBezTo>
                    <a:pt x="6" y="6"/>
                    <a:pt x="9" y="6"/>
                    <a:pt x="9" y="4"/>
                  </a:cubicBezTo>
                  <a:cubicBezTo>
                    <a:pt x="9" y="3"/>
                    <a:pt x="7" y="4"/>
                    <a:pt x="6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6" y="1"/>
                    <a:pt x="8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3" y="13"/>
                    <a:pt x="2" y="1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7" name="Freeform 199"/>
            <p:cNvSpPr>
              <a:spLocks/>
            </p:cNvSpPr>
            <p:nvPr/>
          </p:nvSpPr>
          <p:spPr bwMode="auto">
            <a:xfrm>
              <a:off x="4723" y="2633"/>
              <a:ext cx="15" cy="17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2" y="5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2" y="4"/>
                    <a:pt x="0" y="4"/>
                    <a:pt x="0" y="3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4" y="0"/>
                    <a:pt x="6" y="0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1" y="6"/>
                    <a:pt x="3" y="5"/>
                    <a:pt x="2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8" name="Freeform 200"/>
            <p:cNvSpPr>
              <a:spLocks/>
            </p:cNvSpPr>
            <p:nvPr/>
          </p:nvSpPr>
          <p:spPr bwMode="auto">
            <a:xfrm>
              <a:off x="4721" y="2368"/>
              <a:ext cx="80" cy="388"/>
            </a:xfrm>
            <a:custGeom>
              <a:avLst/>
              <a:gdLst/>
              <a:ahLst/>
              <a:cxnLst>
                <a:cxn ang="0">
                  <a:pos x="1" y="144"/>
                </a:cxn>
                <a:cxn ang="0">
                  <a:pos x="1" y="141"/>
                </a:cxn>
                <a:cxn ang="0">
                  <a:pos x="0" y="134"/>
                </a:cxn>
                <a:cxn ang="0">
                  <a:pos x="6" y="128"/>
                </a:cxn>
                <a:cxn ang="0">
                  <a:pos x="1" y="127"/>
                </a:cxn>
                <a:cxn ang="0">
                  <a:pos x="2" y="123"/>
                </a:cxn>
                <a:cxn ang="0">
                  <a:pos x="8" y="123"/>
                </a:cxn>
                <a:cxn ang="0">
                  <a:pos x="9" y="117"/>
                </a:cxn>
                <a:cxn ang="0">
                  <a:pos x="10" y="112"/>
                </a:cxn>
                <a:cxn ang="0">
                  <a:pos x="13" y="105"/>
                </a:cxn>
                <a:cxn ang="0">
                  <a:pos x="9" y="105"/>
                </a:cxn>
                <a:cxn ang="0">
                  <a:pos x="5" y="110"/>
                </a:cxn>
                <a:cxn ang="0">
                  <a:pos x="6" y="104"/>
                </a:cxn>
                <a:cxn ang="0">
                  <a:pos x="7" y="101"/>
                </a:cxn>
                <a:cxn ang="0">
                  <a:pos x="9" y="92"/>
                </a:cxn>
                <a:cxn ang="0">
                  <a:pos x="7" y="82"/>
                </a:cxn>
                <a:cxn ang="0">
                  <a:pos x="10" y="78"/>
                </a:cxn>
                <a:cxn ang="0">
                  <a:pos x="15" y="61"/>
                </a:cxn>
                <a:cxn ang="0">
                  <a:pos x="16" y="52"/>
                </a:cxn>
                <a:cxn ang="0">
                  <a:pos x="16" y="46"/>
                </a:cxn>
                <a:cxn ang="0">
                  <a:pos x="20" y="33"/>
                </a:cxn>
                <a:cxn ang="0">
                  <a:pos x="22" y="14"/>
                </a:cxn>
                <a:cxn ang="0">
                  <a:pos x="23" y="2"/>
                </a:cxn>
                <a:cxn ang="0">
                  <a:pos x="27" y="4"/>
                </a:cxn>
                <a:cxn ang="0">
                  <a:pos x="28" y="12"/>
                </a:cxn>
                <a:cxn ang="0">
                  <a:pos x="33" y="21"/>
                </a:cxn>
                <a:cxn ang="0">
                  <a:pos x="33" y="26"/>
                </a:cxn>
                <a:cxn ang="0">
                  <a:pos x="28" y="32"/>
                </a:cxn>
                <a:cxn ang="0">
                  <a:pos x="24" y="45"/>
                </a:cxn>
                <a:cxn ang="0">
                  <a:pos x="21" y="56"/>
                </a:cxn>
                <a:cxn ang="0">
                  <a:pos x="23" y="68"/>
                </a:cxn>
                <a:cxn ang="0">
                  <a:pos x="18" y="79"/>
                </a:cxn>
                <a:cxn ang="0">
                  <a:pos x="18" y="91"/>
                </a:cxn>
                <a:cxn ang="0">
                  <a:pos x="17" y="104"/>
                </a:cxn>
                <a:cxn ang="0">
                  <a:pos x="15" y="114"/>
                </a:cxn>
                <a:cxn ang="0">
                  <a:pos x="16" y="121"/>
                </a:cxn>
                <a:cxn ang="0">
                  <a:pos x="13" y="130"/>
                </a:cxn>
                <a:cxn ang="0">
                  <a:pos x="10" y="138"/>
                </a:cxn>
                <a:cxn ang="0">
                  <a:pos x="10" y="145"/>
                </a:cxn>
                <a:cxn ang="0">
                  <a:pos x="13" y="150"/>
                </a:cxn>
                <a:cxn ang="0">
                  <a:pos x="24" y="153"/>
                </a:cxn>
                <a:cxn ang="0">
                  <a:pos x="19" y="156"/>
                </a:cxn>
                <a:cxn ang="0">
                  <a:pos x="18" y="162"/>
                </a:cxn>
                <a:cxn ang="0">
                  <a:pos x="9" y="161"/>
                </a:cxn>
                <a:cxn ang="0">
                  <a:pos x="4" y="157"/>
                </a:cxn>
                <a:cxn ang="0">
                  <a:pos x="8" y="157"/>
                </a:cxn>
                <a:cxn ang="0">
                  <a:pos x="3" y="153"/>
                </a:cxn>
                <a:cxn ang="0">
                  <a:pos x="2" y="150"/>
                </a:cxn>
                <a:cxn ang="0">
                  <a:pos x="2" y="146"/>
                </a:cxn>
              </a:cxnLst>
              <a:rect l="0" t="0" r="r" b="b"/>
              <a:pathLst>
                <a:path w="34" h="164">
                  <a:moveTo>
                    <a:pt x="2" y="146"/>
                  </a:moveTo>
                  <a:cubicBezTo>
                    <a:pt x="1" y="146"/>
                    <a:pt x="1" y="145"/>
                    <a:pt x="1" y="144"/>
                  </a:cubicBezTo>
                  <a:cubicBezTo>
                    <a:pt x="1" y="143"/>
                    <a:pt x="3" y="142"/>
                    <a:pt x="3" y="142"/>
                  </a:cubicBezTo>
                  <a:cubicBezTo>
                    <a:pt x="3" y="142"/>
                    <a:pt x="2" y="141"/>
                    <a:pt x="1" y="141"/>
                  </a:cubicBezTo>
                  <a:cubicBezTo>
                    <a:pt x="0" y="141"/>
                    <a:pt x="1" y="140"/>
                    <a:pt x="0" y="139"/>
                  </a:cubicBezTo>
                  <a:cubicBezTo>
                    <a:pt x="0" y="138"/>
                    <a:pt x="0" y="134"/>
                    <a:pt x="0" y="134"/>
                  </a:cubicBezTo>
                  <a:cubicBezTo>
                    <a:pt x="1" y="133"/>
                    <a:pt x="2" y="132"/>
                    <a:pt x="3" y="131"/>
                  </a:cubicBezTo>
                  <a:cubicBezTo>
                    <a:pt x="4" y="131"/>
                    <a:pt x="5" y="129"/>
                    <a:pt x="6" y="128"/>
                  </a:cubicBezTo>
                  <a:cubicBezTo>
                    <a:pt x="6" y="127"/>
                    <a:pt x="5" y="126"/>
                    <a:pt x="5" y="126"/>
                  </a:cubicBezTo>
                  <a:cubicBezTo>
                    <a:pt x="4" y="126"/>
                    <a:pt x="2" y="126"/>
                    <a:pt x="1" y="127"/>
                  </a:cubicBezTo>
                  <a:cubicBezTo>
                    <a:pt x="1" y="127"/>
                    <a:pt x="0" y="126"/>
                    <a:pt x="0" y="125"/>
                  </a:cubicBezTo>
                  <a:cubicBezTo>
                    <a:pt x="0" y="125"/>
                    <a:pt x="2" y="124"/>
                    <a:pt x="2" y="123"/>
                  </a:cubicBezTo>
                  <a:cubicBezTo>
                    <a:pt x="3" y="122"/>
                    <a:pt x="4" y="121"/>
                    <a:pt x="4" y="122"/>
                  </a:cubicBezTo>
                  <a:cubicBezTo>
                    <a:pt x="5" y="122"/>
                    <a:pt x="7" y="123"/>
                    <a:pt x="8" y="123"/>
                  </a:cubicBezTo>
                  <a:cubicBezTo>
                    <a:pt x="8" y="122"/>
                    <a:pt x="8" y="120"/>
                    <a:pt x="8" y="119"/>
                  </a:cubicBezTo>
                  <a:cubicBezTo>
                    <a:pt x="9" y="119"/>
                    <a:pt x="8" y="117"/>
                    <a:pt x="9" y="117"/>
                  </a:cubicBezTo>
                  <a:cubicBezTo>
                    <a:pt x="10" y="117"/>
                    <a:pt x="11" y="116"/>
                    <a:pt x="11" y="115"/>
                  </a:cubicBezTo>
                  <a:cubicBezTo>
                    <a:pt x="11" y="114"/>
                    <a:pt x="10" y="113"/>
                    <a:pt x="10" y="112"/>
                  </a:cubicBezTo>
                  <a:cubicBezTo>
                    <a:pt x="10" y="112"/>
                    <a:pt x="11" y="109"/>
                    <a:pt x="11" y="108"/>
                  </a:cubicBezTo>
                  <a:cubicBezTo>
                    <a:pt x="12" y="107"/>
                    <a:pt x="12" y="105"/>
                    <a:pt x="13" y="105"/>
                  </a:cubicBezTo>
                  <a:cubicBezTo>
                    <a:pt x="13" y="105"/>
                    <a:pt x="11" y="104"/>
                    <a:pt x="10" y="104"/>
                  </a:cubicBezTo>
                  <a:cubicBezTo>
                    <a:pt x="9" y="104"/>
                    <a:pt x="9" y="105"/>
                    <a:pt x="9" y="105"/>
                  </a:cubicBezTo>
                  <a:cubicBezTo>
                    <a:pt x="9" y="106"/>
                    <a:pt x="8" y="108"/>
                    <a:pt x="8" y="109"/>
                  </a:cubicBezTo>
                  <a:cubicBezTo>
                    <a:pt x="7" y="110"/>
                    <a:pt x="6" y="110"/>
                    <a:pt x="5" y="110"/>
                  </a:cubicBezTo>
                  <a:cubicBezTo>
                    <a:pt x="4" y="110"/>
                    <a:pt x="4" y="109"/>
                    <a:pt x="4" y="108"/>
                  </a:cubicBezTo>
                  <a:cubicBezTo>
                    <a:pt x="5" y="108"/>
                    <a:pt x="6" y="105"/>
                    <a:pt x="6" y="104"/>
                  </a:cubicBezTo>
                  <a:cubicBezTo>
                    <a:pt x="6" y="103"/>
                    <a:pt x="8" y="103"/>
                    <a:pt x="8" y="103"/>
                  </a:cubicBezTo>
                  <a:cubicBezTo>
                    <a:pt x="8" y="102"/>
                    <a:pt x="7" y="101"/>
                    <a:pt x="7" y="101"/>
                  </a:cubicBezTo>
                  <a:cubicBezTo>
                    <a:pt x="7" y="100"/>
                    <a:pt x="7" y="97"/>
                    <a:pt x="7" y="96"/>
                  </a:cubicBezTo>
                  <a:cubicBezTo>
                    <a:pt x="7" y="95"/>
                    <a:pt x="9" y="93"/>
                    <a:pt x="9" y="92"/>
                  </a:cubicBezTo>
                  <a:cubicBezTo>
                    <a:pt x="10" y="91"/>
                    <a:pt x="8" y="88"/>
                    <a:pt x="8" y="87"/>
                  </a:cubicBezTo>
                  <a:cubicBezTo>
                    <a:pt x="7" y="86"/>
                    <a:pt x="7" y="82"/>
                    <a:pt x="7" y="82"/>
                  </a:cubicBezTo>
                  <a:cubicBezTo>
                    <a:pt x="7" y="81"/>
                    <a:pt x="9" y="82"/>
                    <a:pt x="9" y="81"/>
                  </a:cubicBezTo>
                  <a:cubicBezTo>
                    <a:pt x="10" y="81"/>
                    <a:pt x="10" y="80"/>
                    <a:pt x="10" y="78"/>
                  </a:cubicBezTo>
                  <a:cubicBezTo>
                    <a:pt x="11" y="77"/>
                    <a:pt x="13" y="72"/>
                    <a:pt x="14" y="69"/>
                  </a:cubicBezTo>
                  <a:cubicBezTo>
                    <a:pt x="15" y="67"/>
                    <a:pt x="15" y="64"/>
                    <a:pt x="15" y="61"/>
                  </a:cubicBezTo>
                  <a:cubicBezTo>
                    <a:pt x="16" y="58"/>
                    <a:pt x="15" y="54"/>
                    <a:pt x="15" y="53"/>
                  </a:cubicBezTo>
                  <a:cubicBezTo>
                    <a:pt x="15" y="52"/>
                    <a:pt x="16" y="52"/>
                    <a:pt x="16" y="52"/>
                  </a:cubicBezTo>
                  <a:cubicBezTo>
                    <a:pt x="16" y="52"/>
                    <a:pt x="17" y="50"/>
                    <a:pt x="17" y="49"/>
                  </a:cubicBezTo>
                  <a:cubicBezTo>
                    <a:pt x="17" y="48"/>
                    <a:pt x="15" y="47"/>
                    <a:pt x="16" y="46"/>
                  </a:cubicBezTo>
                  <a:cubicBezTo>
                    <a:pt x="16" y="45"/>
                    <a:pt x="18" y="43"/>
                    <a:pt x="18" y="42"/>
                  </a:cubicBezTo>
                  <a:cubicBezTo>
                    <a:pt x="19" y="40"/>
                    <a:pt x="19" y="34"/>
                    <a:pt x="20" y="33"/>
                  </a:cubicBezTo>
                  <a:cubicBezTo>
                    <a:pt x="20" y="31"/>
                    <a:pt x="20" y="24"/>
                    <a:pt x="21" y="22"/>
                  </a:cubicBezTo>
                  <a:cubicBezTo>
                    <a:pt x="21" y="21"/>
                    <a:pt x="22" y="17"/>
                    <a:pt x="22" y="14"/>
                  </a:cubicBezTo>
                  <a:cubicBezTo>
                    <a:pt x="22" y="12"/>
                    <a:pt x="21" y="3"/>
                    <a:pt x="21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1"/>
                    <a:pt x="24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29" y="8"/>
                    <a:pt x="28" y="10"/>
                    <a:pt x="28" y="12"/>
                  </a:cubicBezTo>
                  <a:cubicBezTo>
                    <a:pt x="29" y="13"/>
                    <a:pt x="30" y="20"/>
                    <a:pt x="30" y="20"/>
                  </a:cubicBezTo>
                  <a:cubicBezTo>
                    <a:pt x="30" y="21"/>
                    <a:pt x="33" y="21"/>
                    <a:pt x="33" y="21"/>
                  </a:cubicBezTo>
                  <a:cubicBezTo>
                    <a:pt x="33" y="21"/>
                    <a:pt x="34" y="21"/>
                    <a:pt x="34" y="20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0" y="27"/>
                    <a:pt x="29" y="28"/>
                  </a:cubicBezTo>
                  <a:cubicBezTo>
                    <a:pt x="27" y="29"/>
                    <a:pt x="28" y="31"/>
                    <a:pt x="28" y="32"/>
                  </a:cubicBezTo>
                  <a:cubicBezTo>
                    <a:pt x="28" y="33"/>
                    <a:pt x="29" y="37"/>
                    <a:pt x="28" y="38"/>
                  </a:cubicBezTo>
                  <a:cubicBezTo>
                    <a:pt x="28" y="39"/>
                    <a:pt x="24" y="43"/>
                    <a:pt x="24" y="45"/>
                  </a:cubicBezTo>
                  <a:cubicBezTo>
                    <a:pt x="23" y="46"/>
                    <a:pt x="23" y="50"/>
                    <a:pt x="23" y="51"/>
                  </a:cubicBezTo>
                  <a:cubicBezTo>
                    <a:pt x="23" y="52"/>
                    <a:pt x="22" y="55"/>
                    <a:pt x="21" y="56"/>
                  </a:cubicBezTo>
                  <a:cubicBezTo>
                    <a:pt x="20" y="57"/>
                    <a:pt x="22" y="63"/>
                    <a:pt x="23" y="65"/>
                  </a:cubicBezTo>
                  <a:cubicBezTo>
                    <a:pt x="23" y="66"/>
                    <a:pt x="23" y="67"/>
                    <a:pt x="23" y="68"/>
                  </a:cubicBezTo>
                  <a:cubicBezTo>
                    <a:pt x="23" y="69"/>
                    <a:pt x="21" y="75"/>
                    <a:pt x="21" y="76"/>
                  </a:cubicBezTo>
                  <a:cubicBezTo>
                    <a:pt x="21" y="77"/>
                    <a:pt x="19" y="78"/>
                    <a:pt x="18" y="79"/>
                  </a:cubicBezTo>
                  <a:cubicBezTo>
                    <a:pt x="17" y="80"/>
                    <a:pt x="18" y="85"/>
                    <a:pt x="19" y="87"/>
                  </a:cubicBezTo>
                  <a:cubicBezTo>
                    <a:pt x="19" y="88"/>
                    <a:pt x="18" y="90"/>
                    <a:pt x="18" y="91"/>
                  </a:cubicBezTo>
                  <a:cubicBezTo>
                    <a:pt x="16" y="92"/>
                    <a:pt x="16" y="95"/>
                    <a:pt x="16" y="96"/>
                  </a:cubicBezTo>
                  <a:cubicBezTo>
                    <a:pt x="16" y="98"/>
                    <a:pt x="17" y="103"/>
                    <a:pt x="17" y="104"/>
                  </a:cubicBezTo>
                  <a:cubicBezTo>
                    <a:pt x="17" y="105"/>
                    <a:pt x="14" y="106"/>
                    <a:pt x="16" y="109"/>
                  </a:cubicBezTo>
                  <a:cubicBezTo>
                    <a:pt x="16" y="109"/>
                    <a:pt x="15" y="113"/>
                    <a:pt x="15" y="114"/>
                  </a:cubicBezTo>
                  <a:cubicBezTo>
                    <a:pt x="15" y="115"/>
                    <a:pt x="18" y="115"/>
                    <a:pt x="18" y="116"/>
                  </a:cubicBezTo>
                  <a:cubicBezTo>
                    <a:pt x="18" y="117"/>
                    <a:pt x="17" y="120"/>
                    <a:pt x="16" y="121"/>
                  </a:cubicBezTo>
                  <a:cubicBezTo>
                    <a:pt x="15" y="121"/>
                    <a:pt x="16" y="125"/>
                    <a:pt x="16" y="126"/>
                  </a:cubicBezTo>
                  <a:cubicBezTo>
                    <a:pt x="15" y="128"/>
                    <a:pt x="14" y="129"/>
                    <a:pt x="13" y="130"/>
                  </a:cubicBezTo>
                  <a:cubicBezTo>
                    <a:pt x="13" y="132"/>
                    <a:pt x="13" y="135"/>
                    <a:pt x="12" y="136"/>
                  </a:cubicBezTo>
                  <a:cubicBezTo>
                    <a:pt x="12" y="137"/>
                    <a:pt x="11" y="137"/>
                    <a:pt x="10" y="138"/>
                  </a:cubicBezTo>
                  <a:cubicBezTo>
                    <a:pt x="9" y="138"/>
                    <a:pt x="9" y="140"/>
                    <a:pt x="9" y="141"/>
                  </a:cubicBezTo>
                  <a:cubicBezTo>
                    <a:pt x="9" y="142"/>
                    <a:pt x="9" y="145"/>
                    <a:pt x="10" y="145"/>
                  </a:cubicBezTo>
                  <a:cubicBezTo>
                    <a:pt x="11" y="146"/>
                    <a:pt x="12" y="145"/>
                    <a:pt x="13" y="146"/>
                  </a:cubicBezTo>
                  <a:cubicBezTo>
                    <a:pt x="14" y="147"/>
                    <a:pt x="13" y="149"/>
                    <a:pt x="13" y="150"/>
                  </a:cubicBezTo>
                  <a:cubicBezTo>
                    <a:pt x="13" y="151"/>
                    <a:pt x="13" y="152"/>
                    <a:pt x="14" y="152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3"/>
                    <a:pt x="24" y="155"/>
                    <a:pt x="23" y="155"/>
                  </a:cubicBezTo>
                  <a:cubicBezTo>
                    <a:pt x="21" y="155"/>
                    <a:pt x="19" y="156"/>
                    <a:pt x="19" y="156"/>
                  </a:cubicBezTo>
                  <a:cubicBezTo>
                    <a:pt x="19" y="156"/>
                    <a:pt x="19" y="158"/>
                    <a:pt x="19" y="159"/>
                  </a:cubicBezTo>
                  <a:cubicBezTo>
                    <a:pt x="19" y="160"/>
                    <a:pt x="19" y="161"/>
                    <a:pt x="18" y="162"/>
                  </a:cubicBezTo>
                  <a:cubicBezTo>
                    <a:pt x="16" y="163"/>
                    <a:pt x="12" y="164"/>
                    <a:pt x="11" y="164"/>
                  </a:cubicBezTo>
                  <a:cubicBezTo>
                    <a:pt x="11" y="164"/>
                    <a:pt x="10" y="161"/>
                    <a:pt x="9" y="161"/>
                  </a:cubicBezTo>
                  <a:cubicBezTo>
                    <a:pt x="8" y="161"/>
                    <a:pt x="7" y="160"/>
                    <a:pt x="7" y="160"/>
                  </a:cubicBezTo>
                  <a:cubicBezTo>
                    <a:pt x="6" y="159"/>
                    <a:pt x="3" y="157"/>
                    <a:pt x="4" y="157"/>
                  </a:cubicBezTo>
                  <a:cubicBezTo>
                    <a:pt x="4" y="157"/>
                    <a:pt x="8" y="158"/>
                    <a:pt x="8" y="158"/>
                  </a:cubicBez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5" y="154"/>
                    <a:pt x="5" y="154"/>
                  </a:cubicBezTo>
                  <a:cubicBezTo>
                    <a:pt x="4" y="154"/>
                    <a:pt x="3" y="154"/>
                    <a:pt x="3" y="153"/>
                  </a:cubicBezTo>
                  <a:cubicBezTo>
                    <a:pt x="3" y="152"/>
                    <a:pt x="4" y="152"/>
                    <a:pt x="4" y="150"/>
                  </a:cubicBezTo>
                  <a:cubicBezTo>
                    <a:pt x="4" y="149"/>
                    <a:pt x="2" y="150"/>
                    <a:pt x="2" y="150"/>
                  </a:cubicBezTo>
                  <a:cubicBezTo>
                    <a:pt x="2" y="149"/>
                    <a:pt x="3" y="148"/>
                    <a:pt x="3" y="147"/>
                  </a:cubicBezTo>
                  <a:cubicBezTo>
                    <a:pt x="3" y="147"/>
                    <a:pt x="3" y="147"/>
                    <a:pt x="2" y="14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89" name="Freeform 201"/>
            <p:cNvSpPr>
              <a:spLocks/>
            </p:cNvSpPr>
            <p:nvPr/>
          </p:nvSpPr>
          <p:spPr bwMode="auto">
            <a:xfrm>
              <a:off x="4693" y="2031"/>
              <a:ext cx="28" cy="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7" y="6"/>
                </a:cxn>
                <a:cxn ang="0">
                  <a:pos x="3" y="4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0" y="0"/>
                    <a:pt x="10" y="2"/>
                    <a:pt x="11" y="3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8" y="4"/>
                    <a:pt x="9" y="5"/>
                    <a:pt x="7" y="6"/>
                  </a:cubicBezTo>
                  <a:cubicBezTo>
                    <a:pt x="6" y="6"/>
                    <a:pt x="3" y="5"/>
                    <a:pt x="3" y="4"/>
                  </a:cubicBezTo>
                  <a:cubicBezTo>
                    <a:pt x="3" y="3"/>
                    <a:pt x="0" y="3"/>
                    <a:pt x="0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0" name="Freeform 202"/>
            <p:cNvSpPr>
              <a:spLocks/>
            </p:cNvSpPr>
            <p:nvPr/>
          </p:nvSpPr>
          <p:spPr bwMode="auto">
            <a:xfrm>
              <a:off x="4693" y="2087"/>
              <a:ext cx="106" cy="154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9"/>
                </a:cxn>
                <a:cxn ang="0">
                  <a:pos x="7" y="35"/>
                </a:cxn>
                <a:cxn ang="0">
                  <a:pos x="5" y="33"/>
                </a:cxn>
                <a:cxn ang="0">
                  <a:pos x="5" y="29"/>
                </a:cxn>
                <a:cxn ang="0">
                  <a:pos x="5" y="24"/>
                </a:cxn>
                <a:cxn ang="0">
                  <a:pos x="3" y="22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7" y="17"/>
                </a:cxn>
                <a:cxn ang="0">
                  <a:pos x="12" y="13"/>
                </a:cxn>
                <a:cxn ang="0">
                  <a:pos x="12" y="10"/>
                </a:cxn>
                <a:cxn ang="0">
                  <a:pos x="14" y="6"/>
                </a:cxn>
                <a:cxn ang="0">
                  <a:pos x="19" y="5"/>
                </a:cxn>
                <a:cxn ang="0">
                  <a:pos x="26" y="1"/>
                </a:cxn>
                <a:cxn ang="0">
                  <a:pos x="30" y="2"/>
                </a:cxn>
                <a:cxn ang="0">
                  <a:pos x="28" y="4"/>
                </a:cxn>
                <a:cxn ang="0">
                  <a:pos x="27" y="5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1" y="14"/>
                </a:cxn>
                <a:cxn ang="0">
                  <a:pos x="25" y="19"/>
                </a:cxn>
                <a:cxn ang="0">
                  <a:pos x="26" y="23"/>
                </a:cxn>
                <a:cxn ang="0">
                  <a:pos x="34" y="23"/>
                </a:cxn>
                <a:cxn ang="0">
                  <a:pos x="37" y="26"/>
                </a:cxn>
                <a:cxn ang="0">
                  <a:pos x="44" y="26"/>
                </a:cxn>
                <a:cxn ang="0">
                  <a:pos x="43" y="30"/>
                </a:cxn>
                <a:cxn ang="0">
                  <a:pos x="43" y="34"/>
                </a:cxn>
                <a:cxn ang="0">
                  <a:pos x="45" y="36"/>
                </a:cxn>
                <a:cxn ang="0">
                  <a:pos x="43" y="39"/>
                </a:cxn>
                <a:cxn ang="0">
                  <a:pos x="45" y="41"/>
                </a:cxn>
                <a:cxn ang="0">
                  <a:pos x="42" y="43"/>
                </a:cxn>
                <a:cxn ang="0">
                  <a:pos x="35" y="44"/>
                </a:cxn>
                <a:cxn ang="0">
                  <a:pos x="34" y="50"/>
                </a:cxn>
                <a:cxn ang="0">
                  <a:pos x="37" y="56"/>
                </a:cxn>
                <a:cxn ang="0">
                  <a:pos x="35" y="65"/>
                </a:cxn>
                <a:cxn ang="0">
                  <a:pos x="31" y="63"/>
                </a:cxn>
                <a:cxn ang="0">
                  <a:pos x="32" y="59"/>
                </a:cxn>
                <a:cxn ang="0">
                  <a:pos x="23" y="59"/>
                </a:cxn>
                <a:cxn ang="0">
                  <a:pos x="16" y="51"/>
                </a:cxn>
                <a:cxn ang="0">
                  <a:pos x="12" y="49"/>
                </a:cxn>
                <a:cxn ang="0">
                  <a:pos x="10" y="49"/>
                </a:cxn>
                <a:cxn ang="0">
                  <a:pos x="6" y="48"/>
                </a:cxn>
                <a:cxn ang="0">
                  <a:pos x="3" y="46"/>
                </a:cxn>
              </a:cxnLst>
              <a:rect l="0" t="0" r="r" b="b"/>
              <a:pathLst>
                <a:path w="45" h="65">
                  <a:moveTo>
                    <a:pt x="3" y="46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0"/>
                    <a:pt x="1" y="40"/>
                  </a:cubicBezTo>
                  <a:cubicBezTo>
                    <a:pt x="2" y="39"/>
                    <a:pt x="4" y="40"/>
                    <a:pt x="4" y="39"/>
                  </a:cubicBezTo>
                  <a:cubicBezTo>
                    <a:pt x="5" y="39"/>
                    <a:pt x="6" y="36"/>
                    <a:pt x="7" y="35"/>
                  </a:cubicBezTo>
                  <a:cubicBezTo>
                    <a:pt x="7" y="35"/>
                    <a:pt x="4" y="34"/>
                    <a:pt x="5" y="33"/>
                  </a:cubicBezTo>
                  <a:cubicBezTo>
                    <a:pt x="5" y="33"/>
                    <a:pt x="5" y="30"/>
                    <a:pt x="5" y="29"/>
                  </a:cubicBezTo>
                  <a:cubicBezTo>
                    <a:pt x="5" y="29"/>
                    <a:pt x="5" y="25"/>
                    <a:pt x="5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12" y="14"/>
                    <a:pt x="12" y="13"/>
                  </a:cubicBezTo>
                  <a:cubicBezTo>
                    <a:pt x="12" y="12"/>
                    <a:pt x="12" y="11"/>
                    <a:pt x="12" y="10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6" y="6"/>
                    <a:pt x="17" y="5"/>
                    <a:pt x="19" y="5"/>
                  </a:cubicBezTo>
                  <a:cubicBezTo>
                    <a:pt x="23" y="6"/>
                    <a:pt x="26" y="1"/>
                    <a:pt x="26" y="1"/>
                  </a:cubicBezTo>
                  <a:cubicBezTo>
                    <a:pt x="28" y="1"/>
                    <a:pt x="29" y="0"/>
                    <a:pt x="30" y="2"/>
                  </a:cubicBezTo>
                  <a:cubicBezTo>
                    <a:pt x="31" y="3"/>
                    <a:pt x="29" y="4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3" y="7"/>
                    <a:pt x="23" y="9"/>
                  </a:cubicBezTo>
                  <a:cubicBezTo>
                    <a:pt x="22" y="11"/>
                    <a:pt x="21" y="14"/>
                    <a:pt x="21" y="14"/>
                  </a:cubicBezTo>
                  <a:cubicBezTo>
                    <a:pt x="21" y="15"/>
                    <a:pt x="25" y="18"/>
                    <a:pt x="25" y="19"/>
                  </a:cubicBezTo>
                  <a:cubicBezTo>
                    <a:pt x="25" y="20"/>
                    <a:pt x="26" y="22"/>
                    <a:pt x="26" y="23"/>
                  </a:cubicBezTo>
                  <a:cubicBezTo>
                    <a:pt x="28" y="23"/>
                    <a:pt x="32" y="22"/>
                    <a:pt x="34" y="23"/>
                  </a:cubicBezTo>
                  <a:cubicBezTo>
                    <a:pt x="35" y="24"/>
                    <a:pt x="36" y="26"/>
                    <a:pt x="37" y="26"/>
                  </a:cubicBezTo>
                  <a:cubicBezTo>
                    <a:pt x="39" y="26"/>
                    <a:pt x="43" y="25"/>
                    <a:pt x="44" y="26"/>
                  </a:cubicBezTo>
                  <a:cubicBezTo>
                    <a:pt x="44" y="26"/>
                    <a:pt x="43" y="28"/>
                    <a:pt x="43" y="30"/>
                  </a:cubicBezTo>
                  <a:cubicBezTo>
                    <a:pt x="43" y="31"/>
                    <a:pt x="43" y="34"/>
                    <a:pt x="43" y="34"/>
                  </a:cubicBezTo>
                  <a:cubicBezTo>
                    <a:pt x="44" y="35"/>
                    <a:pt x="45" y="36"/>
                    <a:pt x="45" y="36"/>
                  </a:cubicBezTo>
                  <a:cubicBezTo>
                    <a:pt x="45" y="37"/>
                    <a:pt x="43" y="39"/>
                    <a:pt x="43" y="39"/>
                  </a:cubicBezTo>
                  <a:cubicBezTo>
                    <a:pt x="43" y="39"/>
                    <a:pt x="44" y="40"/>
                    <a:pt x="45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36" y="43"/>
                    <a:pt x="35" y="44"/>
                  </a:cubicBezTo>
                  <a:cubicBezTo>
                    <a:pt x="35" y="44"/>
                    <a:pt x="34" y="49"/>
                    <a:pt x="34" y="50"/>
                  </a:cubicBezTo>
                  <a:cubicBezTo>
                    <a:pt x="35" y="51"/>
                    <a:pt x="37" y="54"/>
                    <a:pt x="37" y="56"/>
                  </a:cubicBezTo>
                  <a:cubicBezTo>
                    <a:pt x="37" y="57"/>
                    <a:pt x="36" y="62"/>
                    <a:pt x="35" y="65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3" y="60"/>
                    <a:pt x="32" y="59"/>
                  </a:cubicBezTo>
                  <a:cubicBezTo>
                    <a:pt x="31" y="58"/>
                    <a:pt x="26" y="60"/>
                    <a:pt x="23" y="59"/>
                  </a:cubicBezTo>
                  <a:cubicBezTo>
                    <a:pt x="22" y="58"/>
                    <a:pt x="17" y="52"/>
                    <a:pt x="16" y="51"/>
                  </a:cubicBezTo>
                  <a:cubicBezTo>
                    <a:pt x="15" y="50"/>
                    <a:pt x="14" y="49"/>
                    <a:pt x="12" y="49"/>
                  </a:cubicBezTo>
                  <a:cubicBezTo>
                    <a:pt x="12" y="49"/>
                    <a:pt x="11" y="49"/>
                    <a:pt x="10" y="49"/>
                  </a:cubicBezTo>
                  <a:cubicBezTo>
                    <a:pt x="9" y="49"/>
                    <a:pt x="6" y="49"/>
                    <a:pt x="6" y="48"/>
                  </a:cubicBezTo>
                  <a:cubicBezTo>
                    <a:pt x="5" y="47"/>
                    <a:pt x="4" y="46"/>
                    <a:pt x="3" y="4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1" name="Freeform 203"/>
            <p:cNvSpPr>
              <a:spLocks/>
            </p:cNvSpPr>
            <p:nvPr/>
          </p:nvSpPr>
          <p:spPr bwMode="auto">
            <a:xfrm>
              <a:off x="4674" y="2191"/>
              <a:ext cx="49" cy="5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2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8" y="5"/>
                </a:cxn>
                <a:cxn ang="0">
                  <a:pos x="20" y="5"/>
                </a:cxn>
                <a:cxn ang="0">
                  <a:pos x="20" y="8"/>
                </a:cxn>
                <a:cxn ang="0">
                  <a:pos x="21" y="11"/>
                </a:cxn>
                <a:cxn ang="0">
                  <a:pos x="17" y="15"/>
                </a:cxn>
                <a:cxn ang="0">
                  <a:pos x="10" y="19"/>
                </a:cxn>
                <a:cxn ang="0">
                  <a:pos x="7" y="25"/>
                </a:cxn>
                <a:cxn ang="0">
                  <a:pos x="5" y="23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3" y="19"/>
                </a:cxn>
                <a:cxn ang="0">
                  <a:pos x="4" y="15"/>
                </a:cxn>
                <a:cxn ang="0">
                  <a:pos x="2" y="15"/>
                </a:cxn>
                <a:cxn ang="0">
                  <a:pos x="0" y="14"/>
                </a:cxn>
              </a:cxnLst>
              <a:rect l="0" t="0" r="r" b="b"/>
              <a:pathLst>
                <a:path w="21" h="25">
                  <a:moveTo>
                    <a:pt x="0" y="14"/>
                  </a:moveTo>
                  <a:cubicBezTo>
                    <a:pt x="0" y="13"/>
                    <a:pt x="0" y="11"/>
                    <a:pt x="0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3" y="6"/>
                    <a:pt x="2" y="3"/>
                    <a:pt x="2" y="3"/>
                  </a:cubicBezTo>
                  <a:cubicBezTo>
                    <a:pt x="2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3"/>
                    <a:pt x="14" y="4"/>
                  </a:cubicBezTo>
                  <a:cubicBezTo>
                    <a:pt x="14" y="5"/>
                    <a:pt x="17" y="5"/>
                    <a:pt x="18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0" y="5"/>
                    <a:pt x="20" y="7"/>
                    <a:pt x="20" y="8"/>
                  </a:cubicBezTo>
                  <a:cubicBezTo>
                    <a:pt x="20" y="8"/>
                    <a:pt x="21" y="10"/>
                    <a:pt x="21" y="11"/>
                  </a:cubicBezTo>
                  <a:cubicBezTo>
                    <a:pt x="21" y="12"/>
                    <a:pt x="18" y="14"/>
                    <a:pt x="17" y="15"/>
                  </a:cubicBezTo>
                  <a:cubicBezTo>
                    <a:pt x="16" y="17"/>
                    <a:pt x="11" y="18"/>
                    <a:pt x="10" y="19"/>
                  </a:cubicBezTo>
                  <a:cubicBezTo>
                    <a:pt x="10" y="20"/>
                    <a:pt x="7" y="24"/>
                    <a:pt x="7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4" y="23"/>
                    <a:pt x="3" y="23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5" y="19"/>
                    <a:pt x="4" y="17"/>
                    <a:pt x="4" y="15"/>
                  </a:cubicBezTo>
                  <a:cubicBezTo>
                    <a:pt x="4" y="14"/>
                    <a:pt x="3" y="16"/>
                    <a:pt x="2" y="15"/>
                  </a:cubicBezTo>
                  <a:cubicBezTo>
                    <a:pt x="2" y="15"/>
                    <a:pt x="0" y="15"/>
                    <a:pt x="0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2" name="Freeform 204"/>
            <p:cNvSpPr>
              <a:spLocks/>
            </p:cNvSpPr>
            <p:nvPr/>
          </p:nvSpPr>
          <p:spPr bwMode="auto">
            <a:xfrm>
              <a:off x="4669" y="2203"/>
              <a:ext cx="118" cy="17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7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7" y="1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9" y="11"/>
                </a:cxn>
                <a:cxn ang="0">
                  <a:pos x="23" y="6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33" y="11"/>
                </a:cxn>
                <a:cxn ang="0">
                  <a:pos x="42" y="11"/>
                </a:cxn>
                <a:cxn ang="0">
                  <a:pos x="41" y="15"/>
                </a:cxn>
                <a:cxn ang="0">
                  <a:pos x="45" y="16"/>
                </a:cxn>
                <a:cxn ang="0">
                  <a:pos x="44" y="18"/>
                </a:cxn>
                <a:cxn ang="0">
                  <a:pos x="35" y="20"/>
                </a:cxn>
                <a:cxn ang="0">
                  <a:pos x="31" y="23"/>
                </a:cxn>
                <a:cxn ang="0">
                  <a:pos x="32" y="26"/>
                </a:cxn>
                <a:cxn ang="0">
                  <a:pos x="29" y="29"/>
                </a:cxn>
                <a:cxn ang="0">
                  <a:pos x="32" y="37"/>
                </a:cxn>
                <a:cxn ang="0">
                  <a:pos x="36" y="39"/>
                </a:cxn>
                <a:cxn ang="0">
                  <a:pos x="42" y="37"/>
                </a:cxn>
                <a:cxn ang="0">
                  <a:pos x="43" y="43"/>
                </a:cxn>
                <a:cxn ang="0">
                  <a:pos x="46" y="44"/>
                </a:cxn>
                <a:cxn ang="0">
                  <a:pos x="47" y="45"/>
                </a:cxn>
                <a:cxn ang="0">
                  <a:pos x="50" y="50"/>
                </a:cxn>
                <a:cxn ang="0">
                  <a:pos x="48" y="52"/>
                </a:cxn>
                <a:cxn ang="0">
                  <a:pos x="49" y="57"/>
                </a:cxn>
                <a:cxn ang="0">
                  <a:pos x="47" y="62"/>
                </a:cxn>
                <a:cxn ang="0">
                  <a:pos x="49" y="65"/>
                </a:cxn>
                <a:cxn ang="0">
                  <a:pos x="46" y="70"/>
                </a:cxn>
                <a:cxn ang="0">
                  <a:pos x="45" y="72"/>
                </a:cxn>
                <a:cxn ang="0">
                  <a:pos x="43" y="73"/>
                </a:cxn>
                <a:cxn ang="0">
                  <a:pos x="37" y="68"/>
                </a:cxn>
                <a:cxn ang="0">
                  <a:pos x="25" y="62"/>
                </a:cxn>
                <a:cxn ang="0">
                  <a:pos x="19" y="56"/>
                </a:cxn>
                <a:cxn ang="0">
                  <a:pos x="20" y="52"/>
                </a:cxn>
                <a:cxn ang="0">
                  <a:pos x="14" y="45"/>
                </a:cxn>
                <a:cxn ang="0">
                  <a:pos x="5" y="27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0" y="19"/>
                </a:cxn>
              </a:cxnLst>
              <a:rect l="0" t="0" r="r" b="b"/>
              <a:pathLst>
                <a:path w="50" h="73">
                  <a:moveTo>
                    <a:pt x="0" y="19"/>
                  </a:moveTo>
                  <a:cubicBezTo>
                    <a:pt x="0" y="18"/>
                    <a:pt x="0" y="17"/>
                    <a:pt x="1" y="17"/>
                  </a:cubicBezTo>
                  <a:cubicBezTo>
                    <a:pt x="1" y="16"/>
                    <a:pt x="3" y="15"/>
                    <a:pt x="4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6" y="18"/>
                    <a:pt x="7" y="19"/>
                  </a:cubicBezTo>
                  <a:cubicBezTo>
                    <a:pt x="7" y="19"/>
                    <a:pt x="8" y="21"/>
                    <a:pt x="9" y="20"/>
                  </a:cubicBezTo>
                  <a:cubicBezTo>
                    <a:pt x="9" y="20"/>
                    <a:pt x="12" y="15"/>
                    <a:pt x="12" y="14"/>
                  </a:cubicBezTo>
                  <a:cubicBezTo>
                    <a:pt x="13" y="13"/>
                    <a:pt x="18" y="12"/>
                    <a:pt x="19" y="11"/>
                  </a:cubicBezTo>
                  <a:cubicBezTo>
                    <a:pt x="20" y="10"/>
                    <a:pt x="23" y="8"/>
                    <a:pt x="23" y="6"/>
                  </a:cubicBezTo>
                  <a:cubicBezTo>
                    <a:pt x="23" y="5"/>
                    <a:pt x="22" y="3"/>
                    <a:pt x="22" y="3"/>
                  </a:cubicBezTo>
                  <a:cubicBezTo>
                    <a:pt x="22" y="2"/>
                    <a:pt x="22" y="0"/>
                    <a:pt x="22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7" y="3"/>
                    <a:pt x="32" y="10"/>
                    <a:pt x="33" y="11"/>
                  </a:cubicBezTo>
                  <a:cubicBezTo>
                    <a:pt x="35" y="12"/>
                    <a:pt x="41" y="10"/>
                    <a:pt x="42" y="11"/>
                  </a:cubicBezTo>
                  <a:cubicBezTo>
                    <a:pt x="43" y="11"/>
                    <a:pt x="41" y="15"/>
                    <a:pt x="41" y="1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8"/>
                    <a:pt x="44" y="18"/>
                  </a:cubicBezTo>
                  <a:cubicBezTo>
                    <a:pt x="43" y="18"/>
                    <a:pt x="36" y="19"/>
                    <a:pt x="35" y="20"/>
                  </a:cubicBezTo>
                  <a:cubicBezTo>
                    <a:pt x="33" y="20"/>
                    <a:pt x="32" y="22"/>
                    <a:pt x="31" y="23"/>
                  </a:cubicBezTo>
                  <a:cubicBezTo>
                    <a:pt x="31" y="24"/>
                    <a:pt x="33" y="25"/>
                    <a:pt x="32" y="26"/>
                  </a:cubicBezTo>
                  <a:cubicBezTo>
                    <a:pt x="32" y="27"/>
                    <a:pt x="30" y="27"/>
                    <a:pt x="29" y="29"/>
                  </a:cubicBezTo>
                  <a:cubicBezTo>
                    <a:pt x="28" y="31"/>
                    <a:pt x="31" y="35"/>
                    <a:pt x="32" y="37"/>
                  </a:cubicBezTo>
                  <a:cubicBezTo>
                    <a:pt x="33" y="38"/>
                    <a:pt x="35" y="39"/>
                    <a:pt x="36" y="39"/>
                  </a:cubicBezTo>
                  <a:cubicBezTo>
                    <a:pt x="37" y="40"/>
                    <a:pt x="41" y="37"/>
                    <a:pt x="42" y="37"/>
                  </a:cubicBezTo>
                  <a:cubicBezTo>
                    <a:pt x="42" y="37"/>
                    <a:pt x="42" y="43"/>
                    <a:pt x="43" y="43"/>
                  </a:cubicBezTo>
                  <a:cubicBezTo>
                    <a:pt x="43" y="43"/>
                    <a:pt x="45" y="43"/>
                    <a:pt x="46" y="44"/>
                  </a:cubicBezTo>
                  <a:cubicBezTo>
                    <a:pt x="46" y="44"/>
                    <a:pt x="47" y="44"/>
                    <a:pt x="47" y="45"/>
                  </a:cubicBezTo>
                  <a:cubicBezTo>
                    <a:pt x="48" y="46"/>
                    <a:pt x="49" y="49"/>
                    <a:pt x="50" y="50"/>
                  </a:cubicBezTo>
                  <a:cubicBezTo>
                    <a:pt x="50" y="50"/>
                    <a:pt x="49" y="51"/>
                    <a:pt x="48" y="52"/>
                  </a:cubicBezTo>
                  <a:cubicBezTo>
                    <a:pt x="48" y="53"/>
                    <a:pt x="49" y="56"/>
                    <a:pt x="49" y="57"/>
                  </a:cubicBezTo>
                  <a:cubicBezTo>
                    <a:pt x="48" y="58"/>
                    <a:pt x="47" y="60"/>
                    <a:pt x="47" y="62"/>
                  </a:cubicBezTo>
                  <a:cubicBezTo>
                    <a:pt x="46" y="63"/>
                    <a:pt x="49" y="64"/>
                    <a:pt x="49" y="65"/>
                  </a:cubicBezTo>
                  <a:cubicBezTo>
                    <a:pt x="48" y="66"/>
                    <a:pt x="47" y="68"/>
                    <a:pt x="46" y="70"/>
                  </a:cubicBezTo>
                  <a:cubicBezTo>
                    <a:pt x="46" y="71"/>
                    <a:pt x="45" y="71"/>
                    <a:pt x="45" y="72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2"/>
                    <a:pt x="38" y="68"/>
                    <a:pt x="37" y="68"/>
                  </a:cubicBezTo>
                  <a:cubicBezTo>
                    <a:pt x="35" y="67"/>
                    <a:pt x="27" y="63"/>
                    <a:pt x="25" y="62"/>
                  </a:cubicBezTo>
                  <a:cubicBezTo>
                    <a:pt x="23" y="61"/>
                    <a:pt x="20" y="57"/>
                    <a:pt x="19" y="56"/>
                  </a:cubicBezTo>
                  <a:cubicBezTo>
                    <a:pt x="19" y="55"/>
                    <a:pt x="20" y="53"/>
                    <a:pt x="20" y="52"/>
                  </a:cubicBezTo>
                  <a:cubicBezTo>
                    <a:pt x="19" y="51"/>
                    <a:pt x="15" y="46"/>
                    <a:pt x="14" y="45"/>
                  </a:cubicBezTo>
                  <a:cubicBezTo>
                    <a:pt x="14" y="43"/>
                    <a:pt x="6" y="29"/>
                    <a:pt x="5" y="27"/>
                  </a:cubicBezTo>
                  <a:cubicBezTo>
                    <a:pt x="4" y="26"/>
                    <a:pt x="1" y="25"/>
                    <a:pt x="1" y="25"/>
                  </a:cubicBezTo>
                  <a:cubicBezTo>
                    <a:pt x="0" y="25"/>
                    <a:pt x="0" y="23"/>
                    <a:pt x="0" y="22"/>
                  </a:cubicBezTo>
                  <a:cubicBezTo>
                    <a:pt x="0" y="22"/>
                    <a:pt x="1" y="22"/>
                    <a:pt x="1" y="21"/>
                  </a:cubicBezTo>
                  <a:cubicBezTo>
                    <a:pt x="1" y="20"/>
                    <a:pt x="0" y="19"/>
                    <a:pt x="0" y="1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3" name="Freeform 205"/>
            <p:cNvSpPr>
              <a:spLocks/>
            </p:cNvSpPr>
            <p:nvPr/>
          </p:nvSpPr>
          <p:spPr bwMode="auto">
            <a:xfrm>
              <a:off x="4655" y="2113"/>
              <a:ext cx="52" cy="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0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21" y="4"/>
                </a:cxn>
                <a:cxn ang="0">
                  <a:pos x="22" y="5"/>
                </a:cxn>
                <a:cxn ang="0">
                  <a:pos x="22" y="8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8" y="9"/>
                </a:cxn>
                <a:cxn ang="0">
                  <a:pos x="19" y="6"/>
                </a:cxn>
                <a:cxn ang="0">
                  <a:pos x="14" y="4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9"/>
                </a:cxn>
                <a:cxn ang="0">
                  <a:pos x="3" y="7"/>
                </a:cxn>
                <a:cxn ang="0">
                  <a:pos x="0" y="6"/>
                </a:cxn>
              </a:cxnLst>
              <a:rect l="0" t="0" r="r" b="b"/>
              <a:pathLst>
                <a:path w="22" h="11">
                  <a:moveTo>
                    <a:pt x="0" y="6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5" y="3"/>
                    <a:pt x="6" y="4"/>
                  </a:cubicBezTo>
                  <a:cubicBezTo>
                    <a:pt x="7" y="5"/>
                    <a:pt x="11" y="1"/>
                    <a:pt x="13" y="1"/>
                  </a:cubicBezTo>
                  <a:cubicBezTo>
                    <a:pt x="16" y="1"/>
                    <a:pt x="19" y="2"/>
                    <a:pt x="21" y="4"/>
                  </a:cubicBezTo>
                  <a:cubicBezTo>
                    <a:pt x="21" y="4"/>
                    <a:pt x="22" y="5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8"/>
                    <a:pt x="19" y="7"/>
                    <a:pt x="19" y="6"/>
                  </a:cubicBezTo>
                  <a:cubicBezTo>
                    <a:pt x="19" y="6"/>
                    <a:pt x="15" y="4"/>
                    <a:pt x="14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9" y="7"/>
                    <a:pt x="12" y="9"/>
                    <a:pt x="11" y="10"/>
                  </a:cubicBezTo>
                  <a:cubicBezTo>
                    <a:pt x="10" y="10"/>
                    <a:pt x="8" y="11"/>
                    <a:pt x="8" y="11"/>
                  </a:cubicBezTo>
                  <a:cubicBezTo>
                    <a:pt x="7" y="11"/>
                    <a:pt x="7" y="9"/>
                    <a:pt x="6" y="9"/>
                  </a:cubicBezTo>
                  <a:cubicBezTo>
                    <a:pt x="5" y="8"/>
                    <a:pt x="4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4" name="Freeform 206"/>
            <p:cNvSpPr>
              <a:spLocks/>
            </p:cNvSpPr>
            <p:nvPr/>
          </p:nvSpPr>
          <p:spPr bwMode="auto">
            <a:xfrm>
              <a:off x="4638" y="1990"/>
              <a:ext cx="97" cy="3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41" y="11"/>
                </a:cxn>
                <a:cxn ang="0">
                  <a:pos x="38" y="13"/>
                </a:cxn>
                <a:cxn ang="0">
                  <a:pos x="27" y="14"/>
                </a:cxn>
                <a:cxn ang="0">
                  <a:pos x="29" y="10"/>
                </a:cxn>
                <a:cxn ang="0">
                  <a:pos x="25" y="9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12" y="4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1" y="6"/>
                </a:cxn>
              </a:cxnLst>
              <a:rect l="0" t="0" r="r" b="b"/>
              <a:pathLst>
                <a:path w="41" h="14">
                  <a:moveTo>
                    <a:pt x="1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0" y="4"/>
                    <a:pt x="2" y="2"/>
                    <a:pt x="3" y="2"/>
                  </a:cubicBezTo>
                  <a:cubicBezTo>
                    <a:pt x="4" y="1"/>
                    <a:pt x="11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2"/>
                    <a:pt x="21" y="2"/>
                  </a:cubicBezTo>
                  <a:cubicBezTo>
                    <a:pt x="22" y="2"/>
                    <a:pt x="24" y="2"/>
                    <a:pt x="26" y="3"/>
                  </a:cubicBezTo>
                  <a:cubicBezTo>
                    <a:pt x="28" y="4"/>
                    <a:pt x="32" y="7"/>
                    <a:pt x="33" y="7"/>
                  </a:cubicBezTo>
                  <a:cubicBezTo>
                    <a:pt x="35" y="8"/>
                    <a:pt x="41" y="10"/>
                    <a:pt x="41" y="11"/>
                  </a:cubicBezTo>
                  <a:cubicBezTo>
                    <a:pt x="41" y="12"/>
                    <a:pt x="39" y="13"/>
                    <a:pt x="38" y="13"/>
                  </a:cubicBezTo>
                  <a:cubicBezTo>
                    <a:pt x="36" y="13"/>
                    <a:pt x="28" y="14"/>
                    <a:pt x="27" y="14"/>
                  </a:cubicBezTo>
                  <a:cubicBezTo>
                    <a:pt x="26" y="13"/>
                    <a:pt x="30" y="10"/>
                    <a:pt x="29" y="10"/>
                  </a:cubicBezTo>
                  <a:cubicBezTo>
                    <a:pt x="28" y="9"/>
                    <a:pt x="26" y="10"/>
                    <a:pt x="25" y="9"/>
                  </a:cubicBezTo>
                  <a:cubicBezTo>
                    <a:pt x="24" y="8"/>
                    <a:pt x="25" y="6"/>
                    <a:pt x="23" y="6"/>
                  </a:cubicBezTo>
                  <a:cubicBezTo>
                    <a:pt x="22" y="6"/>
                    <a:pt x="20" y="6"/>
                    <a:pt x="19" y="5"/>
                  </a:cubicBezTo>
                  <a:cubicBezTo>
                    <a:pt x="17" y="5"/>
                    <a:pt x="13" y="5"/>
                    <a:pt x="12" y="4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7" y="4"/>
                    <a:pt x="5" y="4"/>
                    <a:pt x="4" y="5"/>
                  </a:cubicBezTo>
                  <a:cubicBezTo>
                    <a:pt x="3" y="5"/>
                    <a:pt x="2" y="6"/>
                    <a:pt x="1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5" name="Freeform 207"/>
            <p:cNvSpPr>
              <a:spLocks/>
            </p:cNvSpPr>
            <p:nvPr/>
          </p:nvSpPr>
          <p:spPr bwMode="auto">
            <a:xfrm>
              <a:off x="4627" y="2104"/>
              <a:ext cx="30" cy="23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9" y="0"/>
                </a:cxn>
                <a:cxn ang="0">
                  <a:pos x="13" y="4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9" y="7"/>
                </a:cxn>
                <a:cxn ang="0">
                  <a:pos x="5" y="4"/>
                </a:cxn>
                <a:cxn ang="0">
                  <a:pos x="4" y="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3" y="6"/>
                    <a:pt x="2" y="5"/>
                    <a:pt x="1" y="4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2"/>
                    <a:pt x="13" y="4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9"/>
                    <a:pt x="10" y="8"/>
                    <a:pt x="9" y="7"/>
                  </a:cubicBezTo>
                  <a:cubicBezTo>
                    <a:pt x="8" y="6"/>
                    <a:pt x="5" y="4"/>
                    <a:pt x="5" y="4"/>
                  </a:cubicBezTo>
                  <a:cubicBezTo>
                    <a:pt x="4" y="3"/>
                    <a:pt x="4" y="7"/>
                    <a:pt x="4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6" name="Freeform 208"/>
            <p:cNvSpPr>
              <a:spLocks/>
            </p:cNvSpPr>
            <p:nvPr/>
          </p:nvSpPr>
          <p:spPr bwMode="auto">
            <a:xfrm>
              <a:off x="4615" y="2064"/>
              <a:ext cx="38" cy="4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" y="9"/>
                </a:cxn>
                <a:cxn ang="0">
                  <a:pos x="3" y="6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5" y="6"/>
                </a:cxn>
                <a:cxn ang="0">
                  <a:pos x="15" y="11"/>
                </a:cxn>
                <a:cxn ang="0">
                  <a:pos x="14" y="17"/>
                </a:cxn>
                <a:cxn ang="0">
                  <a:pos x="6" y="17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0" y="10"/>
                </a:cxn>
              </a:cxnLst>
              <a:rect l="0" t="0" r="r" b="b"/>
              <a:pathLst>
                <a:path w="16" h="17">
                  <a:moveTo>
                    <a:pt x="0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6"/>
                    <a:pt x="7" y="5"/>
                    <a:pt x="8" y="4"/>
                  </a:cubicBezTo>
                  <a:cubicBezTo>
                    <a:pt x="8" y="4"/>
                    <a:pt x="9" y="2"/>
                    <a:pt x="10" y="2"/>
                  </a:cubicBezTo>
                  <a:cubicBezTo>
                    <a:pt x="10" y="2"/>
                    <a:pt x="13" y="2"/>
                    <a:pt x="1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5"/>
                    <a:pt x="15" y="6"/>
                    <a:pt x="15" y="6"/>
                  </a:cubicBezTo>
                  <a:cubicBezTo>
                    <a:pt x="15" y="7"/>
                    <a:pt x="15" y="10"/>
                    <a:pt x="15" y="11"/>
                  </a:cubicBezTo>
                  <a:cubicBezTo>
                    <a:pt x="15" y="13"/>
                    <a:pt x="14" y="15"/>
                    <a:pt x="1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5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7" name="Freeform 209"/>
            <p:cNvSpPr>
              <a:spLocks/>
            </p:cNvSpPr>
            <p:nvPr/>
          </p:nvSpPr>
          <p:spPr bwMode="auto">
            <a:xfrm>
              <a:off x="4598" y="2057"/>
              <a:ext cx="55" cy="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3" y="3"/>
                </a:cxn>
                <a:cxn ang="0">
                  <a:pos x="20" y="5"/>
                </a:cxn>
                <a:cxn ang="0">
                  <a:pos x="17" y="5"/>
                </a:cxn>
                <a:cxn ang="0">
                  <a:pos x="15" y="7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7" y="13"/>
                </a:cxn>
                <a:cxn ang="0">
                  <a:pos x="6" y="11"/>
                </a:cxn>
                <a:cxn ang="0">
                  <a:pos x="5" y="11"/>
                </a:cxn>
                <a:cxn ang="0">
                  <a:pos x="6" y="7"/>
                </a:cxn>
                <a:cxn ang="0">
                  <a:pos x="0" y="6"/>
                </a:cxn>
              </a:cxnLst>
              <a:rect l="0" t="0" r="r" b="b"/>
              <a:pathLst>
                <a:path w="23" h="13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5" y="0"/>
                    <a:pt x="17" y="0"/>
                    <a:pt x="19" y="0"/>
                  </a:cubicBezTo>
                  <a:cubicBezTo>
                    <a:pt x="20" y="0"/>
                    <a:pt x="22" y="2"/>
                    <a:pt x="23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7" y="5"/>
                    <a:pt x="17" y="5"/>
                  </a:cubicBezTo>
                  <a:cubicBezTo>
                    <a:pt x="16" y="5"/>
                    <a:pt x="15" y="7"/>
                    <a:pt x="15" y="7"/>
                  </a:cubicBezTo>
                  <a:cubicBezTo>
                    <a:pt x="14" y="8"/>
                    <a:pt x="11" y="9"/>
                    <a:pt x="10" y="9"/>
                  </a:cubicBezTo>
                  <a:cubicBezTo>
                    <a:pt x="9" y="9"/>
                    <a:pt x="10" y="11"/>
                    <a:pt x="10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7" y="8"/>
                    <a:pt x="6" y="7"/>
                  </a:cubicBezTo>
                  <a:cubicBezTo>
                    <a:pt x="5" y="7"/>
                    <a:pt x="0" y="6"/>
                    <a:pt x="0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8" name="Freeform 210"/>
            <p:cNvSpPr>
              <a:spLocks/>
            </p:cNvSpPr>
            <p:nvPr/>
          </p:nvSpPr>
          <p:spPr bwMode="auto">
            <a:xfrm>
              <a:off x="4591" y="2071"/>
              <a:ext cx="24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0" y="3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3" y="0"/>
                    <a:pt x="8" y="1"/>
                    <a:pt x="9" y="1"/>
                  </a:cubicBezTo>
                  <a:cubicBezTo>
                    <a:pt x="10" y="2"/>
                    <a:pt x="8" y="5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3" y="5"/>
                    <a:pt x="2" y="4"/>
                    <a:pt x="0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699" name="Freeform 211"/>
            <p:cNvSpPr>
              <a:spLocks/>
            </p:cNvSpPr>
            <p:nvPr/>
          </p:nvSpPr>
          <p:spPr bwMode="auto">
            <a:xfrm>
              <a:off x="4596" y="2031"/>
              <a:ext cx="16" cy="2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4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5" y="7"/>
                </a:cxn>
                <a:cxn ang="0">
                  <a:pos x="4" y="10"/>
                </a:cxn>
                <a:cxn ang="0">
                  <a:pos x="1" y="11"/>
                </a:cxn>
              </a:cxnLst>
              <a:rect l="0" t="0" r="r" b="b"/>
              <a:pathLst>
                <a:path w="7" h="11">
                  <a:moveTo>
                    <a:pt x="1" y="11"/>
                  </a:moveTo>
                  <a:cubicBezTo>
                    <a:pt x="0" y="11"/>
                    <a:pt x="1" y="4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6"/>
                    <a:pt x="5" y="7"/>
                  </a:cubicBezTo>
                  <a:cubicBezTo>
                    <a:pt x="5" y="8"/>
                    <a:pt x="4" y="9"/>
                    <a:pt x="4" y="10"/>
                  </a:cubicBezTo>
                  <a:cubicBezTo>
                    <a:pt x="4" y="10"/>
                    <a:pt x="1" y="11"/>
                    <a:pt x="1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0" name="Freeform 212"/>
            <p:cNvSpPr>
              <a:spLocks/>
            </p:cNvSpPr>
            <p:nvPr/>
          </p:nvSpPr>
          <p:spPr bwMode="auto">
            <a:xfrm>
              <a:off x="4568" y="2040"/>
              <a:ext cx="40" cy="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3" y="12"/>
                </a:cxn>
                <a:cxn ang="0">
                  <a:pos x="12" y="13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5" y="15"/>
                </a:cxn>
                <a:cxn ang="0">
                  <a:pos x="0" y="12"/>
                </a:cxn>
              </a:cxnLst>
              <a:rect l="0" t="0" r="r" b="b"/>
              <a:pathLst>
                <a:path w="17" h="16">
                  <a:moveTo>
                    <a:pt x="0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7"/>
                    <a:pt x="12" y="7"/>
                  </a:cubicBezTo>
                  <a:cubicBezTo>
                    <a:pt x="13" y="8"/>
                    <a:pt x="16" y="6"/>
                    <a:pt x="16" y="6"/>
                  </a:cubicBezTo>
                  <a:cubicBezTo>
                    <a:pt x="15" y="7"/>
                    <a:pt x="14" y="7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4" y="11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2" y="14"/>
                    <a:pt x="11" y="15"/>
                    <a:pt x="10" y="16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7" y="15"/>
                    <a:pt x="6" y="16"/>
                    <a:pt x="5" y="15"/>
                  </a:cubicBezTo>
                  <a:cubicBezTo>
                    <a:pt x="4" y="15"/>
                    <a:pt x="1" y="13"/>
                    <a:pt x="0" y="1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1" name="Freeform 213"/>
            <p:cNvSpPr>
              <a:spLocks/>
            </p:cNvSpPr>
            <p:nvPr/>
          </p:nvSpPr>
          <p:spPr bwMode="auto">
            <a:xfrm>
              <a:off x="4341" y="1891"/>
              <a:ext cx="283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24" y="8"/>
                </a:cxn>
                <a:cxn ang="0">
                  <a:pos x="35" y="5"/>
                </a:cxn>
                <a:cxn ang="0">
                  <a:pos x="46" y="10"/>
                </a:cxn>
                <a:cxn ang="0">
                  <a:pos x="54" y="17"/>
                </a:cxn>
                <a:cxn ang="0">
                  <a:pos x="62" y="15"/>
                </a:cxn>
                <a:cxn ang="0">
                  <a:pos x="75" y="31"/>
                </a:cxn>
                <a:cxn ang="0">
                  <a:pos x="78" y="30"/>
                </a:cxn>
                <a:cxn ang="0">
                  <a:pos x="76" y="37"/>
                </a:cxn>
                <a:cxn ang="0">
                  <a:pos x="78" y="48"/>
                </a:cxn>
                <a:cxn ang="0">
                  <a:pos x="81" y="55"/>
                </a:cxn>
                <a:cxn ang="0">
                  <a:pos x="87" y="60"/>
                </a:cxn>
                <a:cxn ang="0">
                  <a:pos x="96" y="60"/>
                </a:cxn>
                <a:cxn ang="0">
                  <a:pos x="103" y="54"/>
                </a:cxn>
                <a:cxn ang="0">
                  <a:pos x="112" y="48"/>
                </a:cxn>
                <a:cxn ang="0">
                  <a:pos x="118" y="48"/>
                </a:cxn>
                <a:cxn ang="0">
                  <a:pos x="116" y="56"/>
                </a:cxn>
                <a:cxn ang="0">
                  <a:pos x="112" y="60"/>
                </a:cxn>
                <a:cxn ang="0">
                  <a:pos x="101" y="63"/>
                </a:cxn>
                <a:cxn ang="0">
                  <a:pos x="103" y="67"/>
                </a:cxn>
                <a:cxn ang="0">
                  <a:pos x="99" y="71"/>
                </a:cxn>
                <a:cxn ang="0">
                  <a:pos x="96" y="75"/>
                </a:cxn>
                <a:cxn ang="0">
                  <a:pos x="83" y="71"/>
                </a:cxn>
                <a:cxn ang="0">
                  <a:pos x="66" y="67"/>
                </a:cxn>
                <a:cxn ang="0">
                  <a:pos x="50" y="58"/>
                </a:cxn>
                <a:cxn ang="0">
                  <a:pos x="45" y="53"/>
                </a:cxn>
                <a:cxn ang="0">
                  <a:pos x="44" y="44"/>
                </a:cxn>
                <a:cxn ang="0">
                  <a:pos x="30" y="31"/>
                </a:cxn>
                <a:cxn ang="0">
                  <a:pos x="27" y="25"/>
                </a:cxn>
                <a:cxn ang="0">
                  <a:pos x="23" y="21"/>
                </a:cxn>
                <a:cxn ang="0">
                  <a:pos x="16" y="8"/>
                </a:cxn>
                <a:cxn ang="0">
                  <a:pos x="9" y="9"/>
                </a:cxn>
                <a:cxn ang="0">
                  <a:pos x="13" y="15"/>
                </a:cxn>
                <a:cxn ang="0">
                  <a:pos x="20" y="24"/>
                </a:cxn>
                <a:cxn ang="0">
                  <a:pos x="24" y="32"/>
                </a:cxn>
                <a:cxn ang="0">
                  <a:pos x="28" y="37"/>
                </a:cxn>
                <a:cxn ang="0">
                  <a:pos x="28" y="43"/>
                </a:cxn>
                <a:cxn ang="0">
                  <a:pos x="24" y="38"/>
                </a:cxn>
                <a:cxn ang="0">
                  <a:pos x="20" y="31"/>
                </a:cxn>
                <a:cxn ang="0">
                  <a:pos x="11" y="26"/>
                </a:cxn>
                <a:cxn ang="0">
                  <a:pos x="11" y="22"/>
                </a:cxn>
                <a:cxn ang="0">
                  <a:pos x="6" y="14"/>
                </a:cxn>
              </a:cxnLst>
              <a:rect l="0" t="0" r="r" b="b"/>
              <a:pathLst>
                <a:path w="120" h="75">
                  <a:moveTo>
                    <a:pt x="2" y="7"/>
                  </a:moveTo>
                  <a:cubicBezTo>
                    <a:pt x="2" y="5"/>
                    <a:pt x="1" y="3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5" y="9"/>
                    <a:pt x="46" y="10"/>
                  </a:cubicBezTo>
                  <a:cubicBezTo>
                    <a:pt x="48" y="10"/>
                    <a:pt x="48" y="11"/>
                    <a:pt x="49" y="13"/>
                  </a:cubicBezTo>
                  <a:cubicBezTo>
                    <a:pt x="49" y="15"/>
                    <a:pt x="52" y="16"/>
                    <a:pt x="54" y="17"/>
                  </a:cubicBezTo>
                  <a:cubicBezTo>
                    <a:pt x="56" y="18"/>
                    <a:pt x="56" y="14"/>
                    <a:pt x="57" y="14"/>
                  </a:cubicBezTo>
                  <a:cubicBezTo>
                    <a:pt x="58" y="14"/>
                    <a:pt x="60" y="14"/>
                    <a:pt x="62" y="15"/>
                  </a:cubicBezTo>
                  <a:cubicBezTo>
                    <a:pt x="64" y="16"/>
                    <a:pt x="70" y="28"/>
                    <a:pt x="70" y="28"/>
                  </a:cubicBezTo>
                  <a:cubicBezTo>
                    <a:pt x="71" y="29"/>
                    <a:pt x="75" y="31"/>
                    <a:pt x="75" y="31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8" y="30"/>
                    <a:pt x="78" y="31"/>
                  </a:cubicBezTo>
                  <a:cubicBezTo>
                    <a:pt x="78" y="32"/>
                    <a:pt x="76" y="36"/>
                    <a:pt x="76" y="37"/>
                  </a:cubicBezTo>
                  <a:cubicBezTo>
                    <a:pt x="75" y="38"/>
                    <a:pt x="75" y="43"/>
                    <a:pt x="75" y="44"/>
                  </a:cubicBezTo>
                  <a:cubicBezTo>
                    <a:pt x="75" y="46"/>
                    <a:pt x="77" y="47"/>
                    <a:pt x="78" y="48"/>
                  </a:cubicBezTo>
                  <a:cubicBezTo>
                    <a:pt x="78" y="49"/>
                    <a:pt x="77" y="49"/>
                    <a:pt x="77" y="50"/>
                  </a:cubicBezTo>
                  <a:cubicBezTo>
                    <a:pt x="77" y="51"/>
                    <a:pt x="79" y="53"/>
                    <a:pt x="81" y="55"/>
                  </a:cubicBezTo>
                  <a:cubicBezTo>
                    <a:pt x="82" y="56"/>
                    <a:pt x="81" y="57"/>
                    <a:pt x="82" y="59"/>
                  </a:cubicBezTo>
                  <a:cubicBezTo>
                    <a:pt x="84" y="60"/>
                    <a:pt x="86" y="59"/>
                    <a:pt x="87" y="60"/>
                  </a:cubicBezTo>
                  <a:cubicBezTo>
                    <a:pt x="88" y="61"/>
                    <a:pt x="88" y="62"/>
                    <a:pt x="90" y="62"/>
                  </a:cubicBezTo>
                  <a:cubicBezTo>
                    <a:pt x="91" y="61"/>
                    <a:pt x="95" y="61"/>
                    <a:pt x="96" y="60"/>
                  </a:cubicBezTo>
                  <a:cubicBezTo>
                    <a:pt x="98" y="60"/>
                    <a:pt x="101" y="59"/>
                    <a:pt x="102" y="58"/>
                  </a:cubicBezTo>
                  <a:cubicBezTo>
                    <a:pt x="103" y="57"/>
                    <a:pt x="103" y="55"/>
                    <a:pt x="103" y="54"/>
                  </a:cubicBezTo>
                  <a:cubicBezTo>
                    <a:pt x="103" y="54"/>
                    <a:pt x="104" y="51"/>
                    <a:pt x="105" y="50"/>
                  </a:cubicBezTo>
                  <a:cubicBezTo>
                    <a:pt x="106" y="49"/>
                    <a:pt x="110" y="48"/>
                    <a:pt x="112" y="48"/>
                  </a:cubicBezTo>
                  <a:cubicBezTo>
                    <a:pt x="114" y="48"/>
                    <a:pt x="115" y="47"/>
                    <a:pt x="117" y="48"/>
                  </a:cubicBezTo>
                  <a:cubicBezTo>
                    <a:pt x="117" y="48"/>
                    <a:pt x="118" y="48"/>
                    <a:pt x="118" y="48"/>
                  </a:cubicBezTo>
                  <a:cubicBezTo>
                    <a:pt x="120" y="49"/>
                    <a:pt x="118" y="51"/>
                    <a:pt x="117" y="52"/>
                  </a:cubicBezTo>
                  <a:cubicBezTo>
                    <a:pt x="117" y="53"/>
                    <a:pt x="116" y="55"/>
                    <a:pt x="116" y="56"/>
                  </a:cubicBezTo>
                  <a:cubicBezTo>
                    <a:pt x="116" y="57"/>
                    <a:pt x="115" y="59"/>
                    <a:pt x="115" y="61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0" y="70"/>
                    <a:pt x="88" y="69"/>
                  </a:cubicBezTo>
                  <a:cubicBezTo>
                    <a:pt x="86" y="68"/>
                    <a:pt x="85" y="70"/>
                    <a:pt x="83" y="71"/>
                  </a:cubicBezTo>
                  <a:cubicBezTo>
                    <a:pt x="82" y="72"/>
                    <a:pt x="80" y="72"/>
                    <a:pt x="78" y="71"/>
                  </a:cubicBezTo>
                  <a:cubicBezTo>
                    <a:pt x="76" y="71"/>
                    <a:pt x="67" y="67"/>
                    <a:pt x="66" y="67"/>
                  </a:cubicBezTo>
                  <a:cubicBezTo>
                    <a:pt x="65" y="67"/>
                    <a:pt x="59" y="63"/>
                    <a:pt x="58" y="63"/>
                  </a:cubicBezTo>
                  <a:cubicBezTo>
                    <a:pt x="56" y="63"/>
                    <a:pt x="52" y="60"/>
                    <a:pt x="50" y="58"/>
                  </a:cubicBezTo>
                  <a:cubicBezTo>
                    <a:pt x="48" y="57"/>
                    <a:pt x="46" y="56"/>
                    <a:pt x="45" y="55"/>
                  </a:cubicBezTo>
                  <a:cubicBezTo>
                    <a:pt x="45" y="54"/>
                    <a:pt x="44" y="53"/>
                    <a:pt x="45" y="53"/>
                  </a:cubicBezTo>
                  <a:cubicBezTo>
                    <a:pt x="46" y="52"/>
                    <a:pt x="46" y="51"/>
                    <a:pt x="46" y="50"/>
                  </a:cubicBezTo>
                  <a:cubicBezTo>
                    <a:pt x="46" y="49"/>
                    <a:pt x="45" y="46"/>
                    <a:pt x="44" y="44"/>
                  </a:cubicBezTo>
                  <a:cubicBezTo>
                    <a:pt x="44" y="43"/>
                    <a:pt x="38" y="37"/>
                    <a:pt x="36" y="36"/>
                  </a:cubicBezTo>
                  <a:cubicBezTo>
                    <a:pt x="35" y="35"/>
                    <a:pt x="31" y="32"/>
                    <a:pt x="30" y="31"/>
                  </a:cubicBezTo>
                  <a:cubicBezTo>
                    <a:pt x="29" y="31"/>
                    <a:pt x="31" y="29"/>
                    <a:pt x="30" y="28"/>
                  </a:cubicBezTo>
                  <a:cubicBezTo>
                    <a:pt x="30" y="27"/>
                    <a:pt x="28" y="25"/>
                    <a:pt x="27" y="25"/>
                  </a:cubicBezTo>
                  <a:cubicBezTo>
                    <a:pt x="26" y="25"/>
                    <a:pt x="26" y="23"/>
                    <a:pt x="26" y="22"/>
                  </a:cubicBezTo>
                  <a:cubicBezTo>
                    <a:pt x="26" y="21"/>
                    <a:pt x="24" y="21"/>
                    <a:pt x="23" y="21"/>
                  </a:cubicBezTo>
                  <a:cubicBezTo>
                    <a:pt x="22" y="20"/>
                    <a:pt x="19" y="15"/>
                    <a:pt x="18" y="14"/>
                  </a:cubicBezTo>
                  <a:cubicBezTo>
                    <a:pt x="18" y="14"/>
                    <a:pt x="17" y="9"/>
                    <a:pt x="16" y="8"/>
                  </a:cubicBezTo>
                  <a:cubicBezTo>
                    <a:pt x="16" y="8"/>
                    <a:pt x="10" y="5"/>
                    <a:pt x="9" y="5"/>
                  </a:cubicBezTo>
                  <a:cubicBezTo>
                    <a:pt x="9" y="5"/>
                    <a:pt x="9" y="8"/>
                    <a:pt x="9" y="9"/>
                  </a:cubicBezTo>
                  <a:cubicBezTo>
                    <a:pt x="9" y="9"/>
                    <a:pt x="10" y="12"/>
                    <a:pt x="10" y="13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4" y="16"/>
                    <a:pt x="16" y="18"/>
                    <a:pt x="16" y="19"/>
                  </a:cubicBezTo>
                  <a:cubicBezTo>
                    <a:pt x="17" y="20"/>
                    <a:pt x="19" y="23"/>
                    <a:pt x="20" y="24"/>
                  </a:cubicBezTo>
                  <a:cubicBezTo>
                    <a:pt x="21" y="25"/>
                    <a:pt x="21" y="26"/>
                    <a:pt x="22" y="28"/>
                  </a:cubicBezTo>
                  <a:cubicBezTo>
                    <a:pt x="23" y="29"/>
                    <a:pt x="23" y="31"/>
                    <a:pt x="24" y="32"/>
                  </a:cubicBezTo>
                  <a:cubicBezTo>
                    <a:pt x="25" y="33"/>
                    <a:pt x="25" y="34"/>
                    <a:pt x="26" y="35"/>
                  </a:cubicBezTo>
                  <a:cubicBezTo>
                    <a:pt x="26" y="37"/>
                    <a:pt x="28" y="36"/>
                    <a:pt x="28" y="37"/>
                  </a:cubicBezTo>
                  <a:cubicBezTo>
                    <a:pt x="29" y="39"/>
                    <a:pt x="31" y="39"/>
                    <a:pt x="31" y="41"/>
                  </a:cubicBezTo>
                  <a:cubicBezTo>
                    <a:pt x="30" y="42"/>
                    <a:pt x="28" y="43"/>
                    <a:pt x="28" y="43"/>
                  </a:cubicBezTo>
                  <a:cubicBezTo>
                    <a:pt x="27" y="43"/>
                    <a:pt x="27" y="41"/>
                    <a:pt x="26" y="40"/>
                  </a:cubicBezTo>
                  <a:cubicBezTo>
                    <a:pt x="26" y="40"/>
                    <a:pt x="24" y="39"/>
                    <a:pt x="24" y="38"/>
                  </a:cubicBezTo>
                  <a:cubicBezTo>
                    <a:pt x="24" y="38"/>
                    <a:pt x="20" y="37"/>
                    <a:pt x="20" y="36"/>
                  </a:cubicBezTo>
                  <a:cubicBezTo>
                    <a:pt x="19" y="35"/>
                    <a:pt x="20" y="32"/>
                    <a:pt x="20" y="31"/>
                  </a:cubicBezTo>
                  <a:cubicBezTo>
                    <a:pt x="19" y="29"/>
                    <a:pt x="17" y="29"/>
                    <a:pt x="16" y="28"/>
                  </a:cubicBezTo>
                  <a:cubicBezTo>
                    <a:pt x="15" y="27"/>
                    <a:pt x="14" y="27"/>
                    <a:pt x="11" y="26"/>
                  </a:cubicBezTo>
                  <a:cubicBezTo>
                    <a:pt x="10" y="25"/>
                    <a:pt x="7" y="22"/>
                    <a:pt x="8" y="22"/>
                  </a:cubicBezTo>
                  <a:cubicBezTo>
                    <a:pt x="8" y="22"/>
                    <a:pt x="10" y="22"/>
                    <a:pt x="11" y="22"/>
                  </a:cubicBezTo>
                  <a:cubicBezTo>
                    <a:pt x="12" y="22"/>
                    <a:pt x="12" y="21"/>
                    <a:pt x="12" y="19"/>
                  </a:cubicBezTo>
                  <a:cubicBezTo>
                    <a:pt x="12" y="18"/>
                    <a:pt x="7" y="15"/>
                    <a:pt x="6" y="14"/>
                  </a:cubicBezTo>
                  <a:cubicBezTo>
                    <a:pt x="5" y="13"/>
                    <a:pt x="3" y="9"/>
                    <a:pt x="2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2" name="Freeform 214"/>
            <p:cNvSpPr>
              <a:spLocks/>
            </p:cNvSpPr>
            <p:nvPr/>
          </p:nvSpPr>
          <p:spPr bwMode="auto">
            <a:xfrm>
              <a:off x="4870" y="1688"/>
              <a:ext cx="64" cy="57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0" y="17"/>
                </a:cxn>
                <a:cxn ang="0">
                  <a:pos x="4" y="15"/>
                </a:cxn>
                <a:cxn ang="0">
                  <a:pos x="3" y="13"/>
                </a:cxn>
                <a:cxn ang="0">
                  <a:pos x="7" y="7"/>
                </a:cxn>
                <a:cxn ang="0">
                  <a:pos x="11" y="2"/>
                </a:cxn>
                <a:cxn ang="0">
                  <a:pos x="15" y="0"/>
                </a:cxn>
                <a:cxn ang="0">
                  <a:pos x="14" y="3"/>
                </a:cxn>
                <a:cxn ang="0">
                  <a:pos x="10" y="8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21" y="9"/>
                </a:cxn>
                <a:cxn ang="0">
                  <a:pos x="23" y="11"/>
                </a:cxn>
                <a:cxn ang="0">
                  <a:pos x="22" y="14"/>
                </a:cxn>
                <a:cxn ang="0">
                  <a:pos x="25" y="14"/>
                </a:cxn>
                <a:cxn ang="0">
                  <a:pos x="23" y="18"/>
                </a:cxn>
                <a:cxn ang="0">
                  <a:pos x="26" y="18"/>
                </a:cxn>
                <a:cxn ang="0">
                  <a:pos x="24" y="24"/>
                </a:cxn>
                <a:cxn ang="0">
                  <a:pos x="21" y="23"/>
                </a:cxn>
                <a:cxn ang="0">
                  <a:pos x="20" y="20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15" y="19"/>
                </a:cxn>
                <a:cxn ang="0">
                  <a:pos x="13" y="19"/>
                </a:cxn>
                <a:cxn ang="0">
                  <a:pos x="9" y="20"/>
                </a:cxn>
                <a:cxn ang="0">
                  <a:pos x="5" y="19"/>
                </a:cxn>
                <a:cxn ang="0">
                  <a:pos x="1" y="19"/>
                </a:cxn>
              </a:cxnLst>
              <a:rect l="0" t="0" r="r" b="b"/>
              <a:pathLst>
                <a:path w="27" h="24">
                  <a:moveTo>
                    <a:pt x="1" y="19"/>
                  </a:moveTo>
                  <a:cubicBezTo>
                    <a:pt x="0" y="19"/>
                    <a:pt x="0" y="18"/>
                    <a:pt x="0" y="17"/>
                  </a:cubicBezTo>
                  <a:cubicBezTo>
                    <a:pt x="0" y="17"/>
                    <a:pt x="4" y="15"/>
                    <a:pt x="4" y="15"/>
                  </a:cubicBezTo>
                  <a:cubicBezTo>
                    <a:pt x="4" y="14"/>
                    <a:pt x="2" y="14"/>
                    <a:pt x="3" y="13"/>
                  </a:cubicBezTo>
                  <a:cubicBezTo>
                    <a:pt x="3" y="12"/>
                    <a:pt x="6" y="8"/>
                    <a:pt x="7" y="7"/>
                  </a:cubicBezTo>
                  <a:cubicBezTo>
                    <a:pt x="7" y="6"/>
                    <a:pt x="9" y="3"/>
                    <a:pt x="11" y="2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0"/>
                    <a:pt x="15" y="2"/>
                    <a:pt x="14" y="3"/>
                  </a:cubicBezTo>
                  <a:cubicBezTo>
                    <a:pt x="14" y="4"/>
                    <a:pt x="10" y="8"/>
                    <a:pt x="10" y="8"/>
                  </a:cubicBezTo>
                  <a:cubicBezTo>
                    <a:pt x="11" y="9"/>
                    <a:pt x="14" y="7"/>
                    <a:pt x="15" y="8"/>
                  </a:cubicBezTo>
                  <a:cubicBezTo>
                    <a:pt x="16" y="8"/>
                    <a:pt x="16" y="10"/>
                    <a:pt x="17" y="10"/>
                  </a:cubicBezTo>
                  <a:cubicBezTo>
                    <a:pt x="18" y="10"/>
                    <a:pt x="20" y="8"/>
                    <a:pt x="21" y="9"/>
                  </a:cubicBezTo>
                  <a:cubicBezTo>
                    <a:pt x="22" y="9"/>
                    <a:pt x="23" y="10"/>
                    <a:pt x="23" y="11"/>
                  </a:cubicBezTo>
                  <a:cubicBezTo>
                    <a:pt x="23" y="11"/>
                    <a:pt x="21" y="13"/>
                    <a:pt x="22" y="14"/>
                  </a:cubicBezTo>
                  <a:cubicBezTo>
                    <a:pt x="23" y="15"/>
                    <a:pt x="24" y="14"/>
                    <a:pt x="25" y="14"/>
                  </a:cubicBezTo>
                  <a:cubicBezTo>
                    <a:pt x="25" y="14"/>
                    <a:pt x="22" y="18"/>
                    <a:pt x="23" y="18"/>
                  </a:cubicBezTo>
                  <a:cubicBezTo>
                    <a:pt x="24" y="19"/>
                    <a:pt x="26" y="18"/>
                    <a:pt x="26" y="18"/>
                  </a:cubicBezTo>
                  <a:cubicBezTo>
                    <a:pt x="27" y="18"/>
                    <a:pt x="25" y="24"/>
                    <a:pt x="24" y="24"/>
                  </a:cubicBezTo>
                  <a:cubicBezTo>
                    <a:pt x="23" y="24"/>
                    <a:pt x="21" y="24"/>
                    <a:pt x="21" y="23"/>
                  </a:cubicBezTo>
                  <a:cubicBezTo>
                    <a:pt x="21" y="22"/>
                    <a:pt x="21" y="21"/>
                    <a:pt x="20" y="20"/>
                  </a:cubicBezTo>
                  <a:cubicBezTo>
                    <a:pt x="19" y="20"/>
                    <a:pt x="17" y="23"/>
                    <a:pt x="16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3" y="22"/>
                    <a:pt x="16" y="20"/>
                    <a:pt x="15" y="19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2" y="19"/>
                    <a:pt x="10" y="20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9"/>
                    <a:pt x="2" y="19"/>
                    <a:pt x="1" y="1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3" name="Freeform 215"/>
            <p:cNvSpPr>
              <a:spLocks/>
            </p:cNvSpPr>
            <p:nvPr/>
          </p:nvSpPr>
          <p:spPr bwMode="auto">
            <a:xfrm>
              <a:off x="4827" y="1707"/>
              <a:ext cx="24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10" y="3"/>
                    <a:pt x="10" y="3"/>
                  </a:cubicBezTo>
                  <a:cubicBezTo>
                    <a:pt x="10" y="4"/>
                    <a:pt x="9" y="5"/>
                    <a:pt x="7" y="5"/>
                  </a:cubicBezTo>
                  <a:cubicBezTo>
                    <a:pt x="6" y="5"/>
                    <a:pt x="3" y="4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4" name="Freeform 216"/>
            <p:cNvSpPr>
              <a:spLocks/>
            </p:cNvSpPr>
            <p:nvPr/>
          </p:nvSpPr>
          <p:spPr bwMode="auto">
            <a:xfrm>
              <a:off x="4707" y="1456"/>
              <a:ext cx="21" cy="1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0" y="7"/>
                    <a:pt x="0" y="4"/>
                    <a:pt x="0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9" y="0"/>
                    <a:pt x="8" y="3"/>
                    <a:pt x="8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5" y="7"/>
                    <a:pt x="2" y="7"/>
                    <a:pt x="1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5" name="Freeform 217"/>
            <p:cNvSpPr>
              <a:spLocks/>
            </p:cNvSpPr>
            <p:nvPr/>
          </p:nvSpPr>
          <p:spPr bwMode="auto">
            <a:xfrm>
              <a:off x="4679" y="1541"/>
              <a:ext cx="11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0" y="4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2" y="6"/>
                    <a:pt x="0" y="5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6" name="Freeform 218"/>
            <p:cNvSpPr>
              <a:spLocks/>
            </p:cNvSpPr>
            <p:nvPr/>
          </p:nvSpPr>
          <p:spPr bwMode="auto">
            <a:xfrm>
              <a:off x="4681" y="1619"/>
              <a:ext cx="16" cy="17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4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1" y="3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4" y="0"/>
                    <a:pt x="4" y="1"/>
                    <a:pt x="5" y="2"/>
                  </a:cubicBezTo>
                  <a:cubicBezTo>
                    <a:pt x="5" y="2"/>
                    <a:pt x="7" y="2"/>
                    <a:pt x="6" y="3"/>
                  </a:cubicBezTo>
                  <a:cubicBezTo>
                    <a:pt x="6" y="3"/>
                    <a:pt x="5" y="6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3"/>
                    <a:pt x="1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7" name="Freeform 219"/>
            <p:cNvSpPr>
              <a:spLocks/>
            </p:cNvSpPr>
            <p:nvPr/>
          </p:nvSpPr>
          <p:spPr bwMode="auto">
            <a:xfrm>
              <a:off x="4676" y="1362"/>
              <a:ext cx="40" cy="21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8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13" y="7"/>
                </a:cxn>
                <a:cxn ang="0">
                  <a:pos x="8" y="8"/>
                </a:cxn>
                <a:cxn ang="0">
                  <a:pos x="4" y="7"/>
                </a:cxn>
                <a:cxn ang="0">
                  <a:pos x="3" y="5"/>
                </a:cxn>
              </a:cxnLst>
              <a:rect l="0" t="0" r="r" b="b"/>
              <a:pathLst>
                <a:path w="17" h="9">
                  <a:moveTo>
                    <a:pt x="3" y="5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4" y="1"/>
                    <a:pt x="7" y="1"/>
                    <a:pt x="8" y="2"/>
                  </a:cubicBezTo>
                  <a:cubicBezTo>
                    <a:pt x="10" y="2"/>
                    <a:pt x="13" y="3"/>
                    <a:pt x="14" y="4"/>
                  </a:cubicBezTo>
                  <a:cubicBezTo>
                    <a:pt x="15" y="5"/>
                    <a:pt x="17" y="6"/>
                    <a:pt x="17" y="7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1" y="7"/>
                    <a:pt x="10" y="8"/>
                    <a:pt x="8" y="8"/>
                  </a:cubicBezTo>
                  <a:cubicBezTo>
                    <a:pt x="6" y="8"/>
                    <a:pt x="5" y="9"/>
                    <a:pt x="4" y="7"/>
                  </a:cubicBezTo>
                  <a:cubicBezTo>
                    <a:pt x="3" y="5"/>
                    <a:pt x="3" y="6"/>
                    <a:pt x="3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8" name="Freeform 220"/>
            <p:cNvSpPr>
              <a:spLocks/>
            </p:cNvSpPr>
            <p:nvPr/>
          </p:nvSpPr>
          <p:spPr bwMode="auto">
            <a:xfrm>
              <a:off x="4646" y="1537"/>
              <a:ext cx="18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1" y="4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0" y="4"/>
                    <a:pt x="0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4" y="4"/>
                    <a:pt x="4" y="4"/>
                  </a:cubicBezTo>
                  <a:cubicBezTo>
                    <a:pt x="3" y="4"/>
                    <a:pt x="2" y="5"/>
                    <a:pt x="1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09" name="Freeform 221"/>
            <p:cNvSpPr>
              <a:spLocks/>
            </p:cNvSpPr>
            <p:nvPr/>
          </p:nvSpPr>
          <p:spPr bwMode="auto">
            <a:xfrm>
              <a:off x="4615" y="1497"/>
              <a:ext cx="66" cy="42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5" y="10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3" y="2"/>
                </a:cxn>
                <a:cxn ang="0">
                  <a:pos x="16" y="5"/>
                </a:cxn>
                <a:cxn ang="0">
                  <a:pos x="21" y="7"/>
                </a:cxn>
                <a:cxn ang="0">
                  <a:pos x="24" y="10"/>
                </a:cxn>
                <a:cxn ang="0">
                  <a:pos x="28" y="13"/>
                </a:cxn>
                <a:cxn ang="0">
                  <a:pos x="25" y="15"/>
                </a:cxn>
                <a:cxn ang="0">
                  <a:pos x="21" y="14"/>
                </a:cxn>
                <a:cxn ang="0">
                  <a:pos x="19" y="13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0" y="16"/>
                </a:cxn>
                <a:cxn ang="0">
                  <a:pos x="8" y="17"/>
                </a:cxn>
                <a:cxn ang="0">
                  <a:pos x="7" y="13"/>
                </a:cxn>
                <a:cxn ang="0">
                  <a:pos x="1" y="14"/>
                </a:cxn>
              </a:cxnLst>
              <a:rect l="0" t="0" r="r" b="b"/>
              <a:pathLst>
                <a:path w="28" h="18">
                  <a:moveTo>
                    <a:pt x="1" y="14"/>
                  </a:moveTo>
                  <a:cubicBezTo>
                    <a:pt x="0" y="14"/>
                    <a:pt x="4" y="10"/>
                    <a:pt x="5" y="10"/>
                  </a:cubicBezTo>
                  <a:cubicBezTo>
                    <a:pt x="6" y="9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10" y="4"/>
                    <a:pt x="10" y="4"/>
                  </a:cubicBezTo>
                  <a:cubicBezTo>
                    <a:pt x="11" y="4"/>
                    <a:pt x="13" y="2"/>
                    <a:pt x="13" y="2"/>
                  </a:cubicBezTo>
                  <a:cubicBezTo>
                    <a:pt x="13" y="2"/>
                    <a:pt x="16" y="3"/>
                    <a:pt x="16" y="5"/>
                  </a:cubicBezTo>
                  <a:cubicBezTo>
                    <a:pt x="16" y="4"/>
                    <a:pt x="19" y="7"/>
                    <a:pt x="21" y="7"/>
                  </a:cubicBezTo>
                  <a:cubicBezTo>
                    <a:pt x="21" y="7"/>
                    <a:pt x="23" y="10"/>
                    <a:pt x="24" y="10"/>
                  </a:cubicBezTo>
                  <a:cubicBezTo>
                    <a:pt x="25" y="10"/>
                    <a:pt x="28" y="12"/>
                    <a:pt x="28" y="13"/>
                  </a:cubicBezTo>
                  <a:cubicBezTo>
                    <a:pt x="28" y="13"/>
                    <a:pt x="26" y="15"/>
                    <a:pt x="25" y="15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9" y="12"/>
                    <a:pt x="17" y="10"/>
                    <a:pt x="17" y="10"/>
                  </a:cubicBezTo>
                  <a:cubicBezTo>
                    <a:pt x="16" y="10"/>
                    <a:pt x="16" y="12"/>
                    <a:pt x="15" y="13"/>
                  </a:cubicBezTo>
                  <a:cubicBezTo>
                    <a:pt x="13" y="13"/>
                    <a:pt x="11" y="16"/>
                    <a:pt x="10" y="16"/>
                  </a:cubicBezTo>
                  <a:cubicBezTo>
                    <a:pt x="9" y="16"/>
                    <a:pt x="8" y="18"/>
                    <a:pt x="8" y="17"/>
                  </a:cubicBezTo>
                  <a:cubicBezTo>
                    <a:pt x="7" y="16"/>
                    <a:pt x="8" y="13"/>
                    <a:pt x="7" y="13"/>
                  </a:cubicBezTo>
                  <a:cubicBezTo>
                    <a:pt x="6" y="13"/>
                    <a:pt x="3" y="14"/>
                    <a:pt x="1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0" name="Freeform 222"/>
            <p:cNvSpPr>
              <a:spLocks/>
            </p:cNvSpPr>
            <p:nvPr/>
          </p:nvSpPr>
          <p:spPr bwMode="auto">
            <a:xfrm>
              <a:off x="4594" y="1362"/>
              <a:ext cx="259" cy="19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8" y="1"/>
                </a:cxn>
                <a:cxn ang="0">
                  <a:pos x="12" y="11"/>
                </a:cxn>
                <a:cxn ang="0">
                  <a:pos x="18" y="18"/>
                </a:cxn>
                <a:cxn ang="0">
                  <a:pos x="16" y="14"/>
                </a:cxn>
                <a:cxn ang="0">
                  <a:pos x="16" y="10"/>
                </a:cxn>
                <a:cxn ang="0">
                  <a:pos x="21" y="3"/>
                </a:cxn>
                <a:cxn ang="0">
                  <a:pos x="32" y="3"/>
                </a:cxn>
                <a:cxn ang="0">
                  <a:pos x="35" y="9"/>
                </a:cxn>
                <a:cxn ang="0">
                  <a:pos x="38" y="13"/>
                </a:cxn>
                <a:cxn ang="0">
                  <a:pos x="44" y="13"/>
                </a:cxn>
                <a:cxn ang="0">
                  <a:pos x="48" y="9"/>
                </a:cxn>
                <a:cxn ang="0">
                  <a:pos x="60" y="13"/>
                </a:cxn>
                <a:cxn ang="0">
                  <a:pos x="59" y="17"/>
                </a:cxn>
                <a:cxn ang="0">
                  <a:pos x="70" y="18"/>
                </a:cxn>
                <a:cxn ang="0">
                  <a:pos x="74" y="23"/>
                </a:cxn>
                <a:cxn ang="0">
                  <a:pos x="82" y="24"/>
                </a:cxn>
                <a:cxn ang="0">
                  <a:pos x="87" y="28"/>
                </a:cxn>
                <a:cxn ang="0">
                  <a:pos x="87" y="32"/>
                </a:cxn>
                <a:cxn ang="0">
                  <a:pos x="87" y="34"/>
                </a:cxn>
                <a:cxn ang="0">
                  <a:pos x="88" y="39"/>
                </a:cxn>
                <a:cxn ang="0">
                  <a:pos x="99" y="44"/>
                </a:cxn>
                <a:cxn ang="0">
                  <a:pos x="106" y="48"/>
                </a:cxn>
                <a:cxn ang="0">
                  <a:pos x="109" y="53"/>
                </a:cxn>
                <a:cxn ang="0">
                  <a:pos x="106" y="57"/>
                </a:cxn>
                <a:cxn ang="0">
                  <a:pos x="102" y="57"/>
                </a:cxn>
                <a:cxn ang="0">
                  <a:pos x="100" y="61"/>
                </a:cxn>
                <a:cxn ang="0">
                  <a:pos x="92" y="54"/>
                </a:cxn>
                <a:cxn ang="0">
                  <a:pos x="88" y="55"/>
                </a:cxn>
                <a:cxn ang="0">
                  <a:pos x="87" y="59"/>
                </a:cxn>
                <a:cxn ang="0">
                  <a:pos x="97" y="67"/>
                </a:cxn>
                <a:cxn ang="0">
                  <a:pos x="96" y="73"/>
                </a:cxn>
                <a:cxn ang="0">
                  <a:pos x="97" y="78"/>
                </a:cxn>
                <a:cxn ang="0">
                  <a:pos x="90" y="72"/>
                </a:cxn>
                <a:cxn ang="0">
                  <a:pos x="81" y="70"/>
                </a:cxn>
                <a:cxn ang="0">
                  <a:pos x="92" y="78"/>
                </a:cxn>
                <a:cxn ang="0">
                  <a:pos x="84" y="78"/>
                </a:cxn>
                <a:cxn ang="0">
                  <a:pos x="71" y="73"/>
                </a:cxn>
                <a:cxn ang="0">
                  <a:pos x="65" y="66"/>
                </a:cxn>
                <a:cxn ang="0">
                  <a:pos x="55" y="65"/>
                </a:cxn>
                <a:cxn ang="0">
                  <a:pos x="45" y="63"/>
                </a:cxn>
                <a:cxn ang="0">
                  <a:pos x="48" y="59"/>
                </a:cxn>
                <a:cxn ang="0">
                  <a:pos x="57" y="60"/>
                </a:cxn>
                <a:cxn ang="0">
                  <a:pos x="59" y="54"/>
                </a:cxn>
                <a:cxn ang="0">
                  <a:pos x="67" y="47"/>
                </a:cxn>
                <a:cxn ang="0">
                  <a:pos x="61" y="39"/>
                </a:cxn>
                <a:cxn ang="0">
                  <a:pos x="57" y="37"/>
                </a:cxn>
                <a:cxn ang="0">
                  <a:pos x="54" y="35"/>
                </a:cxn>
                <a:cxn ang="0">
                  <a:pos x="47" y="30"/>
                </a:cxn>
                <a:cxn ang="0">
                  <a:pos x="42" y="24"/>
                </a:cxn>
                <a:cxn ang="0">
                  <a:pos x="43" y="29"/>
                </a:cxn>
                <a:cxn ang="0">
                  <a:pos x="32" y="28"/>
                </a:cxn>
                <a:cxn ang="0">
                  <a:pos x="25" y="28"/>
                </a:cxn>
                <a:cxn ang="0">
                  <a:pos x="12" y="26"/>
                </a:cxn>
                <a:cxn ang="0">
                  <a:pos x="2" y="22"/>
                </a:cxn>
                <a:cxn ang="0">
                  <a:pos x="8" y="20"/>
                </a:cxn>
                <a:cxn ang="0">
                  <a:pos x="0" y="11"/>
                </a:cxn>
              </a:cxnLst>
              <a:rect l="0" t="0" r="r" b="b"/>
              <a:pathLst>
                <a:path w="110" h="81">
                  <a:moveTo>
                    <a:pt x="0" y="11"/>
                  </a:moveTo>
                  <a:cubicBezTo>
                    <a:pt x="0" y="10"/>
                    <a:pt x="3" y="4"/>
                    <a:pt x="6" y="2"/>
                  </a:cubicBezTo>
                  <a:cubicBezTo>
                    <a:pt x="10" y="0"/>
                    <a:pt x="14" y="0"/>
                    <a:pt x="15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"/>
                    <a:pt x="13" y="4"/>
                    <a:pt x="12" y="7"/>
                  </a:cubicBezTo>
                  <a:cubicBezTo>
                    <a:pt x="11" y="9"/>
                    <a:pt x="12" y="10"/>
                    <a:pt x="12" y="11"/>
                  </a:cubicBezTo>
                  <a:cubicBezTo>
                    <a:pt x="13" y="12"/>
                    <a:pt x="11" y="13"/>
                    <a:pt x="12" y="15"/>
                  </a:cubicBezTo>
                  <a:cubicBezTo>
                    <a:pt x="13" y="17"/>
                    <a:pt x="17" y="18"/>
                    <a:pt x="18" y="18"/>
                  </a:cubicBezTo>
                  <a:cubicBezTo>
                    <a:pt x="19" y="19"/>
                    <a:pt x="20" y="19"/>
                    <a:pt x="20" y="17"/>
                  </a:cubicBezTo>
                  <a:cubicBezTo>
                    <a:pt x="20" y="16"/>
                    <a:pt x="16" y="15"/>
                    <a:pt x="16" y="14"/>
                  </a:cubicBezTo>
                  <a:cubicBezTo>
                    <a:pt x="15" y="13"/>
                    <a:pt x="19" y="14"/>
                    <a:pt x="19" y="13"/>
                  </a:cubicBezTo>
                  <a:cubicBezTo>
                    <a:pt x="19" y="13"/>
                    <a:pt x="17" y="11"/>
                    <a:pt x="16" y="10"/>
                  </a:cubicBezTo>
                  <a:cubicBezTo>
                    <a:pt x="16" y="9"/>
                    <a:pt x="17" y="7"/>
                    <a:pt x="17" y="6"/>
                  </a:cubicBezTo>
                  <a:cubicBezTo>
                    <a:pt x="18" y="4"/>
                    <a:pt x="19" y="3"/>
                    <a:pt x="21" y="3"/>
                  </a:cubicBezTo>
                  <a:cubicBezTo>
                    <a:pt x="23" y="3"/>
                    <a:pt x="28" y="1"/>
                    <a:pt x="30" y="1"/>
                  </a:cubicBezTo>
                  <a:cubicBezTo>
                    <a:pt x="31" y="2"/>
                    <a:pt x="32" y="2"/>
                    <a:pt x="32" y="3"/>
                  </a:cubicBezTo>
                  <a:cubicBezTo>
                    <a:pt x="32" y="4"/>
                    <a:pt x="32" y="5"/>
                    <a:pt x="33" y="5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5" y="11"/>
                    <a:pt x="33" y="13"/>
                    <a:pt x="35" y="14"/>
                  </a:cubicBezTo>
                  <a:cubicBezTo>
                    <a:pt x="36" y="15"/>
                    <a:pt x="36" y="13"/>
                    <a:pt x="38" y="13"/>
                  </a:cubicBezTo>
                  <a:cubicBezTo>
                    <a:pt x="38" y="12"/>
                    <a:pt x="39" y="11"/>
                    <a:pt x="40" y="12"/>
                  </a:cubicBezTo>
                  <a:cubicBezTo>
                    <a:pt x="41" y="12"/>
                    <a:pt x="44" y="13"/>
                    <a:pt x="44" y="13"/>
                  </a:cubicBezTo>
                  <a:cubicBezTo>
                    <a:pt x="44" y="13"/>
                    <a:pt x="45" y="12"/>
                    <a:pt x="44" y="11"/>
                  </a:cubicBezTo>
                  <a:cubicBezTo>
                    <a:pt x="44" y="10"/>
                    <a:pt x="47" y="10"/>
                    <a:pt x="48" y="9"/>
                  </a:cubicBezTo>
                  <a:cubicBezTo>
                    <a:pt x="49" y="9"/>
                    <a:pt x="54" y="11"/>
                    <a:pt x="55" y="11"/>
                  </a:cubicBezTo>
                  <a:cubicBezTo>
                    <a:pt x="57" y="11"/>
                    <a:pt x="59" y="12"/>
                    <a:pt x="60" y="13"/>
                  </a:cubicBezTo>
                  <a:cubicBezTo>
                    <a:pt x="61" y="14"/>
                    <a:pt x="58" y="15"/>
                    <a:pt x="57" y="16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59" y="17"/>
                    <a:pt x="62" y="17"/>
                    <a:pt x="64" y="17"/>
                  </a:cubicBezTo>
                  <a:cubicBezTo>
                    <a:pt x="65" y="17"/>
                    <a:pt x="68" y="17"/>
                    <a:pt x="70" y="18"/>
                  </a:cubicBezTo>
                  <a:cubicBezTo>
                    <a:pt x="72" y="19"/>
                    <a:pt x="72" y="19"/>
                    <a:pt x="73" y="20"/>
                  </a:cubicBezTo>
                  <a:cubicBezTo>
                    <a:pt x="74" y="22"/>
                    <a:pt x="72" y="22"/>
                    <a:pt x="74" y="23"/>
                  </a:cubicBezTo>
                  <a:cubicBezTo>
                    <a:pt x="75" y="24"/>
                    <a:pt x="76" y="23"/>
                    <a:pt x="78" y="23"/>
                  </a:cubicBezTo>
                  <a:cubicBezTo>
                    <a:pt x="79" y="23"/>
                    <a:pt x="81" y="24"/>
                    <a:pt x="82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5" y="26"/>
                    <a:pt x="87" y="28"/>
                    <a:pt x="87" y="28"/>
                  </a:cubicBezTo>
                  <a:cubicBezTo>
                    <a:pt x="88" y="29"/>
                    <a:pt x="85" y="30"/>
                    <a:pt x="85" y="31"/>
                  </a:cubicBezTo>
                  <a:cubicBezTo>
                    <a:pt x="85" y="31"/>
                    <a:pt x="86" y="31"/>
                    <a:pt x="87" y="32"/>
                  </a:cubicBezTo>
                  <a:cubicBezTo>
                    <a:pt x="88" y="32"/>
                    <a:pt x="90" y="33"/>
                    <a:pt x="89" y="34"/>
                  </a:cubicBezTo>
                  <a:cubicBezTo>
                    <a:pt x="89" y="35"/>
                    <a:pt x="87" y="34"/>
                    <a:pt x="87" y="34"/>
                  </a:cubicBezTo>
                  <a:cubicBezTo>
                    <a:pt x="86" y="34"/>
                    <a:pt x="86" y="35"/>
                    <a:pt x="86" y="36"/>
                  </a:cubicBezTo>
                  <a:cubicBezTo>
                    <a:pt x="86" y="37"/>
                    <a:pt x="87" y="38"/>
                    <a:pt x="88" y="39"/>
                  </a:cubicBezTo>
                  <a:cubicBezTo>
                    <a:pt x="89" y="40"/>
                    <a:pt x="92" y="40"/>
                    <a:pt x="94" y="41"/>
                  </a:cubicBezTo>
                  <a:cubicBezTo>
                    <a:pt x="97" y="42"/>
                    <a:pt x="98" y="43"/>
                    <a:pt x="99" y="44"/>
                  </a:cubicBezTo>
                  <a:cubicBezTo>
                    <a:pt x="100" y="45"/>
                    <a:pt x="101" y="46"/>
                    <a:pt x="102" y="47"/>
                  </a:cubicBezTo>
                  <a:cubicBezTo>
                    <a:pt x="103" y="48"/>
                    <a:pt x="105" y="48"/>
                    <a:pt x="106" y="48"/>
                  </a:cubicBezTo>
                  <a:cubicBezTo>
                    <a:pt x="107" y="48"/>
                    <a:pt x="109" y="50"/>
                    <a:pt x="110" y="51"/>
                  </a:cubicBezTo>
                  <a:cubicBezTo>
                    <a:pt x="110" y="51"/>
                    <a:pt x="109" y="52"/>
                    <a:pt x="109" y="53"/>
                  </a:cubicBezTo>
                  <a:cubicBezTo>
                    <a:pt x="109" y="54"/>
                    <a:pt x="107" y="53"/>
                    <a:pt x="106" y="54"/>
                  </a:cubicBezTo>
                  <a:cubicBezTo>
                    <a:pt x="106" y="54"/>
                    <a:pt x="107" y="56"/>
                    <a:pt x="106" y="57"/>
                  </a:cubicBezTo>
                  <a:cubicBezTo>
                    <a:pt x="106" y="58"/>
                    <a:pt x="105" y="58"/>
                    <a:pt x="105" y="58"/>
                  </a:cubicBezTo>
                  <a:cubicBezTo>
                    <a:pt x="105" y="58"/>
                    <a:pt x="103" y="57"/>
                    <a:pt x="102" y="57"/>
                  </a:cubicBezTo>
                  <a:cubicBezTo>
                    <a:pt x="102" y="58"/>
                    <a:pt x="102" y="61"/>
                    <a:pt x="102" y="61"/>
                  </a:cubicBezTo>
                  <a:cubicBezTo>
                    <a:pt x="102" y="62"/>
                    <a:pt x="101" y="61"/>
                    <a:pt x="100" y="61"/>
                  </a:cubicBezTo>
                  <a:cubicBezTo>
                    <a:pt x="100" y="61"/>
                    <a:pt x="95" y="59"/>
                    <a:pt x="94" y="58"/>
                  </a:cubicBezTo>
                  <a:cubicBezTo>
                    <a:pt x="93" y="58"/>
                    <a:pt x="92" y="55"/>
                    <a:pt x="92" y="54"/>
                  </a:cubicBezTo>
                  <a:cubicBezTo>
                    <a:pt x="91" y="54"/>
                    <a:pt x="89" y="52"/>
                    <a:pt x="88" y="52"/>
                  </a:cubicBezTo>
                  <a:cubicBezTo>
                    <a:pt x="86" y="52"/>
                    <a:pt x="88" y="54"/>
                    <a:pt x="88" y="55"/>
                  </a:cubicBezTo>
                  <a:cubicBezTo>
                    <a:pt x="88" y="55"/>
                    <a:pt x="87" y="55"/>
                    <a:pt x="86" y="56"/>
                  </a:cubicBezTo>
                  <a:cubicBezTo>
                    <a:pt x="85" y="58"/>
                    <a:pt x="87" y="58"/>
                    <a:pt x="87" y="59"/>
                  </a:cubicBezTo>
                  <a:cubicBezTo>
                    <a:pt x="88" y="60"/>
                    <a:pt x="90" y="61"/>
                    <a:pt x="92" y="62"/>
                  </a:cubicBezTo>
                  <a:cubicBezTo>
                    <a:pt x="93" y="63"/>
                    <a:pt x="96" y="66"/>
                    <a:pt x="97" y="67"/>
                  </a:cubicBezTo>
                  <a:cubicBezTo>
                    <a:pt x="97" y="67"/>
                    <a:pt x="99" y="68"/>
                    <a:pt x="99" y="70"/>
                  </a:cubicBezTo>
                  <a:cubicBezTo>
                    <a:pt x="99" y="71"/>
                    <a:pt x="96" y="72"/>
                    <a:pt x="96" y="73"/>
                  </a:cubicBezTo>
                  <a:cubicBezTo>
                    <a:pt x="96" y="73"/>
                    <a:pt x="98" y="75"/>
                    <a:pt x="98" y="76"/>
                  </a:cubicBezTo>
                  <a:cubicBezTo>
                    <a:pt x="98" y="77"/>
                    <a:pt x="97" y="77"/>
                    <a:pt x="97" y="78"/>
                  </a:cubicBezTo>
                  <a:cubicBezTo>
                    <a:pt x="96" y="78"/>
                    <a:pt x="95" y="77"/>
                    <a:pt x="95" y="76"/>
                  </a:cubicBezTo>
                  <a:cubicBezTo>
                    <a:pt x="94" y="75"/>
                    <a:pt x="92" y="73"/>
                    <a:pt x="90" y="72"/>
                  </a:cubicBezTo>
                  <a:cubicBezTo>
                    <a:pt x="89" y="71"/>
                    <a:pt x="86" y="70"/>
                    <a:pt x="85" y="70"/>
                  </a:cubicBezTo>
                  <a:cubicBezTo>
                    <a:pt x="84" y="69"/>
                    <a:pt x="82" y="69"/>
                    <a:pt x="81" y="70"/>
                  </a:cubicBezTo>
                  <a:cubicBezTo>
                    <a:pt x="81" y="70"/>
                    <a:pt x="83" y="72"/>
                    <a:pt x="85" y="73"/>
                  </a:cubicBezTo>
                  <a:cubicBezTo>
                    <a:pt x="86" y="73"/>
                    <a:pt x="92" y="78"/>
                    <a:pt x="92" y="78"/>
                  </a:cubicBezTo>
                  <a:cubicBezTo>
                    <a:pt x="93" y="79"/>
                    <a:pt x="93" y="81"/>
                    <a:pt x="93" y="81"/>
                  </a:cubicBezTo>
                  <a:cubicBezTo>
                    <a:pt x="92" y="81"/>
                    <a:pt x="86" y="78"/>
                    <a:pt x="84" y="78"/>
                  </a:cubicBezTo>
                  <a:cubicBezTo>
                    <a:pt x="83" y="78"/>
                    <a:pt x="78" y="77"/>
                    <a:pt x="76" y="75"/>
                  </a:cubicBezTo>
                  <a:cubicBezTo>
                    <a:pt x="74" y="74"/>
                    <a:pt x="72" y="74"/>
                    <a:pt x="71" y="73"/>
                  </a:cubicBezTo>
                  <a:cubicBezTo>
                    <a:pt x="69" y="72"/>
                    <a:pt x="70" y="71"/>
                    <a:pt x="70" y="70"/>
                  </a:cubicBezTo>
                  <a:cubicBezTo>
                    <a:pt x="70" y="69"/>
                    <a:pt x="66" y="67"/>
                    <a:pt x="65" y="66"/>
                  </a:cubicBezTo>
                  <a:cubicBezTo>
                    <a:pt x="63" y="65"/>
                    <a:pt x="61" y="65"/>
                    <a:pt x="60" y="64"/>
                  </a:cubicBezTo>
                  <a:cubicBezTo>
                    <a:pt x="59" y="63"/>
                    <a:pt x="56" y="64"/>
                    <a:pt x="55" y="65"/>
                  </a:cubicBezTo>
                  <a:cubicBezTo>
                    <a:pt x="54" y="65"/>
                    <a:pt x="51" y="66"/>
                    <a:pt x="49" y="66"/>
                  </a:cubicBezTo>
                  <a:cubicBezTo>
                    <a:pt x="47" y="66"/>
                    <a:pt x="46" y="64"/>
                    <a:pt x="45" y="63"/>
                  </a:cubicBezTo>
                  <a:cubicBezTo>
                    <a:pt x="44" y="63"/>
                    <a:pt x="46" y="61"/>
                    <a:pt x="47" y="60"/>
                  </a:cubicBezTo>
                  <a:cubicBezTo>
                    <a:pt x="48" y="60"/>
                    <a:pt x="47" y="59"/>
                    <a:pt x="48" y="59"/>
                  </a:cubicBezTo>
                  <a:cubicBezTo>
                    <a:pt x="48" y="59"/>
                    <a:pt x="50" y="58"/>
                    <a:pt x="51" y="59"/>
                  </a:cubicBezTo>
                  <a:cubicBezTo>
                    <a:pt x="53" y="59"/>
                    <a:pt x="55" y="59"/>
                    <a:pt x="57" y="60"/>
                  </a:cubicBezTo>
                  <a:cubicBezTo>
                    <a:pt x="58" y="60"/>
                    <a:pt x="62" y="59"/>
                    <a:pt x="62" y="59"/>
                  </a:cubicBezTo>
                  <a:cubicBezTo>
                    <a:pt x="63" y="59"/>
                    <a:pt x="59" y="55"/>
                    <a:pt x="59" y="54"/>
                  </a:cubicBezTo>
                  <a:cubicBezTo>
                    <a:pt x="59" y="54"/>
                    <a:pt x="62" y="51"/>
                    <a:pt x="64" y="51"/>
                  </a:cubicBezTo>
                  <a:cubicBezTo>
                    <a:pt x="65" y="51"/>
                    <a:pt x="66" y="48"/>
                    <a:pt x="67" y="47"/>
                  </a:cubicBezTo>
                  <a:cubicBezTo>
                    <a:pt x="68" y="46"/>
                    <a:pt x="66" y="44"/>
                    <a:pt x="66" y="43"/>
                  </a:cubicBezTo>
                  <a:cubicBezTo>
                    <a:pt x="65" y="43"/>
                    <a:pt x="63" y="40"/>
                    <a:pt x="61" y="39"/>
                  </a:cubicBezTo>
                  <a:cubicBezTo>
                    <a:pt x="59" y="38"/>
                    <a:pt x="61" y="37"/>
                    <a:pt x="59" y="37"/>
                  </a:cubicBezTo>
                  <a:cubicBezTo>
                    <a:pt x="58" y="36"/>
                    <a:pt x="57" y="37"/>
                    <a:pt x="57" y="37"/>
                  </a:cubicBezTo>
                  <a:cubicBezTo>
                    <a:pt x="56" y="37"/>
                    <a:pt x="51" y="37"/>
                    <a:pt x="51" y="36"/>
                  </a:cubicBezTo>
                  <a:cubicBezTo>
                    <a:pt x="51" y="36"/>
                    <a:pt x="53" y="35"/>
                    <a:pt x="54" y="35"/>
                  </a:cubicBezTo>
                  <a:cubicBezTo>
                    <a:pt x="54" y="35"/>
                    <a:pt x="55" y="34"/>
                    <a:pt x="53" y="32"/>
                  </a:cubicBezTo>
                  <a:cubicBezTo>
                    <a:pt x="51" y="31"/>
                    <a:pt x="47" y="31"/>
                    <a:pt x="47" y="30"/>
                  </a:cubicBezTo>
                  <a:cubicBezTo>
                    <a:pt x="47" y="29"/>
                    <a:pt x="46" y="28"/>
                    <a:pt x="46" y="27"/>
                  </a:cubicBezTo>
                  <a:cubicBezTo>
                    <a:pt x="46" y="26"/>
                    <a:pt x="42" y="24"/>
                    <a:pt x="42" y="24"/>
                  </a:cubicBezTo>
                  <a:cubicBezTo>
                    <a:pt x="42" y="24"/>
                    <a:pt x="41" y="25"/>
                    <a:pt x="40" y="25"/>
                  </a:cubicBezTo>
                  <a:cubicBezTo>
                    <a:pt x="40" y="26"/>
                    <a:pt x="43" y="28"/>
                    <a:pt x="43" y="29"/>
                  </a:cubicBezTo>
                  <a:cubicBezTo>
                    <a:pt x="43" y="30"/>
                    <a:pt x="40" y="29"/>
                    <a:pt x="39" y="29"/>
                  </a:cubicBezTo>
                  <a:cubicBezTo>
                    <a:pt x="38" y="29"/>
                    <a:pt x="33" y="28"/>
                    <a:pt x="32" y="28"/>
                  </a:cubicBezTo>
                  <a:cubicBezTo>
                    <a:pt x="31" y="28"/>
                    <a:pt x="30" y="29"/>
                    <a:pt x="29" y="29"/>
                  </a:cubicBezTo>
                  <a:cubicBezTo>
                    <a:pt x="28" y="29"/>
                    <a:pt x="26" y="28"/>
                    <a:pt x="25" y="28"/>
                  </a:cubicBezTo>
                  <a:cubicBezTo>
                    <a:pt x="23" y="28"/>
                    <a:pt x="21" y="27"/>
                    <a:pt x="20" y="27"/>
                  </a:cubicBezTo>
                  <a:cubicBezTo>
                    <a:pt x="18" y="27"/>
                    <a:pt x="13" y="26"/>
                    <a:pt x="12" y="26"/>
                  </a:cubicBezTo>
                  <a:cubicBezTo>
                    <a:pt x="11" y="25"/>
                    <a:pt x="10" y="26"/>
                    <a:pt x="8" y="26"/>
                  </a:cubicBezTo>
                  <a:cubicBezTo>
                    <a:pt x="6" y="26"/>
                    <a:pt x="2" y="23"/>
                    <a:pt x="2" y="22"/>
                  </a:cubicBezTo>
                  <a:cubicBezTo>
                    <a:pt x="2" y="22"/>
                    <a:pt x="10" y="22"/>
                    <a:pt x="10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7" y="19"/>
                    <a:pt x="0" y="18"/>
                    <a:pt x="0" y="18"/>
                  </a:cubicBezTo>
                  <a:cubicBezTo>
                    <a:pt x="0" y="17"/>
                    <a:pt x="0" y="13"/>
                    <a:pt x="0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1" name="Freeform 223"/>
            <p:cNvSpPr>
              <a:spLocks/>
            </p:cNvSpPr>
            <p:nvPr/>
          </p:nvSpPr>
          <p:spPr bwMode="auto">
            <a:xfrm>
              <a:off x="4572" y="1175"/>
              <a:ext cx="284" cy="144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14"/>
                </a:cxn>
                <a:cxn ang="0">
                  <a:pos x="9" y="13"/>
                </a:cxn>
                <a:cxn ang="0">
                  <a:pos x="12" y="11"/>
                </a:cxn>
                <a:cxn ang="0">
                  <a:pos x="19" y="11"/>
                </a:cxn>
                <a:cxn ang="0">
                  <a:pos x="25" y="9"/>
                </a:cxn>
                <a:cxn ang="0">
                  <a:pos x="28" y="7"/>
                </a:cxn>
                <a:cxn ang="0">
                  <a:pos x="35" y="10"/>
                </a:cxn>
                <a:cxn ang="0">
                  <a:pos x="38" y="9"/>
                </a:cxn>
                <a:cxn ang="0">
                  <a:pos x="38" y="5"/>
                </a:cxn>
                <a:cxn ang="0">
                  <a:pos x="47" y="5"/>
                </a:cxn>
                <a:cxn ang="0">
                  <a:pos x="52" y="2"/>
                </a:cxn>
                <a:cxn ang="0">
                  <a:pos x="60" y="5"/>
                </a:cxn>
                <a:cxn ang="0">
                  <a:pos x="59" y="1"/>
                </a:cxn>
                <a:cxn ang="0">
                  <a:pos x="69" y="2"/>
                </a:cxn>
                <a:cxn ang="0">
                  <a:pos x="73" y="1"/>
                </a:cxn>
                <a:cxn ang="0">
                  <a:pos x="85" y="1"/>
                </a:cxn>
                <a:cxn ang="0">
                  <a:pos x="97" y="3"/>
                </a:cxn>
                <a:cxn ang="0">
                  <a:pos x="97" y="7"/>
                </a:cxn>
                <a:cxn ang="0">
                  <a:pos x="109" y="3"/>
                </a:cxn>
                <a:cxn ang="0">
                  <a:pos x="117" y="7"/>
                </a:cxn>
                <a:cxn ang="0">
                  <a:pos x="108" y="13"/>
                </a:cxn>
                <a:cxn ang="0">
                  <a:pos x="88" y="17"/>
                </a:cxn>
                <a:cxn ang="0">
                  <a:pos x="91" y="19"/>
                </a:cxn>
                <a:cxn ang="0">
                  <a:pos x="97" y="21"/>
                </a:cxn>
                <a:cxn ang="0">
                  <a:pos x="81" y="31"/>
                </a:cxn>
                <a:cxn ang="0">
                  <a:pos x="59" y="34"/>
                </a:cxn>
                <a:cxn ang="0">
                  <a:pos x="66" y="37"/>
                </a:cxn>
                <a:cxn ang="0">
                  <a:pos x="66" y="44"/>
                </a:cxn>
                <a:cxn ang="0">
                  <a:pos x="53" y="47"/>
                </a:cxn>
                <a:cxn ang="0">
                  <a:pos x="44" y="52"/>
                </a:cxn>
                <a:cxn ang="0">
                  <a:pos x="51" y="55"/>
                </a:cxn>
                <a:cxn ang="0">
                  <a:pos x="53" y="59"/>
                </a:cxn>
                <a:cxn ang="0">
                  <a:pos x="42" y="58"/>
                </a:cxn>
                <a:cxn ang="0">
                  <a:pos x="28" y="58"/>
                </a:cxn>
                <a:cxn ang="0">
                  <a:pos x="17" y="59"/>
                </a:cxn>
                <a:cxn ang="0">
                  <a:pos x="10" y="56"/>
                </a:cxn>
                <a:cxn ang="0">
                  <a:pos x="17" y="52"/>
                </a:cxn>
                <a:cxn ang="0">
                  <a:pos x="21" y="49"/>
                </a:cxn>
                <a:cxn ang="0">
                  <a:pos x="31" y="53"/>
                </a:cxn>
                <a:cxn ang="0">
                  <a:pos x="27" y="50"/>
                </a:cxn>
                <a:cxn ang="0">
                  <a:pos x="27" y="44"/>
                </a:cxn>
                <a:cxn ang="0">
                  <a:pos x="18" y="45"/>
                </a:cxn>
                <a:cxn ang="0">
                  <a:pos x="24" y="40"/>
                </a:cxn>
                <a:cxn ang="0">
                  <a:pos x="36" y="40"/>
                </a:cxn>
                <a:cxn ang="0">
                  <a:pos x="30" y="37"/>
                </a:cxn>
                <a:cxn ang="0">
                  <a:pos x="24" y="31"/>
                </a:cxn>
                <a:cxn ang="0">
                  <a:pos x="21" y="27"/>
                </a:cxn>
                <a:cxn ang="0">
                  <a:pos x="31" y="28"/>
                </a:cxn>
                <a:cxn ang="0">
                  <a:pos x="40" y="33"/>
                </a:cxn>
                <a:cxn ang="0">
                  <a:pos x="41" y="30"/>
                </a:cxn>
                <a:cxn ang="0">
                  <a:pos x="40" y="26"/>
                </a:cxn>
                <a:cxn ang="0">
                  <a:pos x="51" y="23"/>
                </a:cxn>
                <a:cxn ang="0">
                  <a:pos x="52" y="19"/>
                </a:cxn>
                <a:cxn ang="0">
                  <a:pos x="47" y="22"/>
                </a:cxn>
                <a:cxn ang="0">
                  <a:pos x="20" y="24"/>
                </a:cxn>
                <a:cxn ang="0">
                  <a:pos x="18" y="21"/>
                </a:cxn>
                <a:cxn ang="0">
                  <a:pos x="21" y="18"/>
                </a:cxn>
                <a:cxn ang="0">
                  <a:pos x="6" y="17"/>
                </a:cxn>
              </a:cxnLst>
              <a:rect l="0" t="0" r="r" b="b"/>
              <a:pathLst>
                <a:path w="120" h="61">
                  <a:moveTo>
                    <a:pt x="6" y="17"/>
                  </a:moveTo>
                  <a:cubicBezTo>
                    <a:pt x="4" y="16"/>
                    <a:pt x="4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5" y="12"/>
                    <a:pt x="5" y="12"/>
                  </a:cubicBezTo>
                  <a:cubicBezTo>
                    <a:pt x="6" y="12"/>
                    <a:pt x="9" y="13"/>
                    <a:pt x="9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2"/>
                    <a:pt x="12" y="11"/>
                    <a:pt x="12" y="11"/>
                  </a:cubicBezTo>
                  <a:cubicBezTo>
                    <a:pt x="13" y="11"/>
                    <a:pt x="16" y="10"/>
                    <a:pt x="16" y="10"/>
                  </a:cubicBezTo>
                  <a:cubicBezTo>
                    <a:pt x="17" y="11"/>
                    <a:pt x="18" y="11"/>
                    <a:pt x="19" y="11"/>
                  </a:cubicBezTo>
                  <a:cubicBezTo>
                    <a:pt x="20" y="11"/>
                    <a:pt x="20" y="9"/>
                    <a:pt x="20" y="9"/>
                  </a:cubicBezTo>
                  <a:cubicBezTo>
                    <a:pt x="21" y="9"/>
                    <a:pt x="25" y="10"/>
                    <a:pt x="25" y="9"/>
                  </a:cubicBezTo>
                  <a:cubicBezTo>
                    <a:pt x="25" y="9"/>
                    <a:pt x="24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8" y="7"/>
                    <a:pt x="31" y="8"/>
                    <a:pt x="32" y="8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6" y="10"/>
                    <a:pt x="38" y="10"/>
                    <a:pt x="38" y="10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6" y="8"/>
                    <a:pt x="36" y="7"/>
                  </a:cubicBezTo>
                  <a:cubicBezTo>
                    <a:pt x="37" y="7"/>
                    <a:pt x="38" y="5"/>
                    <a:pt x="38" y="5"/>
                  </a:cubicBezTo>
                  <a:cubicBezTo>
                    <a:pt x="38" y="5"/>
                    <a:pt x="41" y="4"/>
                    <a:pt x="43" y="4"/>
                  </a:cubicBezTo>
                  <a:cubicBezTo>
                    <a:pt x="45" y="3"/>
                    <a:pt x="46" y="5"/>
                    <a:pt x="47" y="5"/>
                  </a:cubicBezTo>
                  <a:cubicBezTo>
                    <a:pt x="48" y="5"/>
                    <a:pt x="46" y="2"/>
                    <a:pt x="47" y="2"/>
                  </a:cubicBezTo>
                  <a:cubicBezTo>
                    <a:pt x="48" y="2"/>
                    <a:pt x="51" y="2"/>
                    <a:pt x="52" y="2"/>
                  </a:cubicBezTo>
                  <a:cubicBezTo>
                    <a:pt x="53" y="3"/>
                    <a:pt x="56" y="3"/>
                    <a:pt x="56" y="3"/>
                  </a:cubicBezTo>
                  <a:cubicBezTo>
                    <a:pt x="57" y="4"/>
                    <a:pt x="59" y="5"/>
                    <a:pt x="60" y="5"/>
                  </a:cubicBezTo>
                  <a:cubicBezTo>
                    <a:pt x="60" y="6"/>
                    <a:pt x="62" y="6"/>
                    <a:pt x="62" y="5"/>
                  </a:cubicBezTo>
                  <a:cubicBezTo>
                    <a:pt x="63" y="5"/>
                    <a:pt x="59" y="2"/>
                    <a:pt x="59" y="1"/>
                  </a:cubicBezTo>
                  <a:cubicBezTo>
                    <a:pt x="59" y="1"/>
                    <a:pt x="64" y="1"/>
                    <a:pt x="65" y="1"/>
                  </a:cubicBezTo>
                  <a:cubicBezTo>
                    <a:pt x="67" y="1"/>
                    <a:pt x="69" y="1"/>
                    <a:pt x="69" y="2"/>
                  </a:cubicBezTo>
                  <a:cubicBezTo>
                    <a:pt x="70" y="2"/>
                    <a:pt x="72" y="3"/>
                    <a:pt x="73" y="3"/>
                  </a:cubicBezTo>
                  <a:cubicBezTo>
                    <a:pt x="74" y="3"/>
                    <a:pt x="73" y="1"/>
                    <a:pt x="73" y="1"/>
                  </a:cubicBezTo>
                  <a:cubicBezTo>
                    <a:pt x="74" y="1"/>
                    <a:pt x="77" y="1"/>
                    <a:pt x="78" y="1"/>
                  </a:cubicBezTo>
                  <a:cubicBezTo>
                    <a:pt x="79" y="1"/>
                    <a:pt x="84" y="0"/>
                    <a:pt x="85" y="1"/>
                  </a:cubicBezTo>
                  <a:cubicBezTo>
                    <a:pt x="86" y="1"/>
                    <a:pt x="94" y="2"/>
                    <a:pt x="95" y="2"/>
                  </a:cubicBezTo>
                  <a:cubicBezTo>
                    <a:pt x="97" y="2"/>
                    <a:pt x="101" y="2"/>
                    <a:pt x="97" y="3"/>
                  </a:cubicBezTo>
                  <a:cubicBezTo>
                    <a:pt x="92" y="5"/>
                    <a:pt x="89" y="5"/>
                    <a:pt x="90" y="6"/>
                  </a:cubicBezTo>
                  <a:cubicBezTo>
                    <a:pt x="91" y="7"/>
                    <a:pt x="95" y="7"/>
                    <a:pt x="97" y="7"/>
                  </a:cubicBezTo>
                  <a:cubicBezTo>
                    <a:pt x="97" y="7"/>
                    <a:pt x="102" y="5"/>
                    <a:pt x="104" y="4"/>
                  </a:cubicBezTo>
                  <a:cubicBezTo>
                    <a:pt x="105" y="3"/>
                    <a:pt x="108" y="3"/>
                    <a:pt x="109" y="3"/>
                  </a:cubicBezTo>
                  <a:cubicBezTo>
                    <a:pt x="110" y="4"/>
                    <a:pt x="111" y="6"/>
                    <a:pt x="112" y="6"/>
                  </a:cubicBezTo>
                  <a:cubicBezTo>
                    <a:pt x="113" y="7"/>
                    <a:pt x="116" y="6"/>
                    <a:pt x="117" y="7"/>
                  </a:cubicBezTo>
                  <a:cubicBezTo>
                    <a:pt x="118" y="8"/>
                    <a:pt x="120" y="8"/>
                    <a:pt x="118" y="10"/>
                  </a:cubicBezTo>
                  <a:cubicBezTo>
                    <a:pt x="117" y="10"/>
                    <a:pt x="110" y="13"/>
                    <a:pt x="108" y="13"/>
                  </a:cubicBezTo>
                  <a:cubicBezTo>
                    <a:pt x="106" y="13"/>
                    <a:pt x="101" y="14"/>
                    <a:pt x="100" y="14"/>
                  </a:cubicBezTo>
                  <a:cubicBezTo>
                    <a:pt x="97" y="14"/>
                    <a:pt x="90" y="17"/>
                    <a:pt x="88" y="17"/>
                  </a:cubicBezTo>
                  <a:cubicBezTo>
                    <a:pt x="85" y="17"/>
                    <a:pt x="85" y="19"/>
                    <a:pt x="86" y="19"/>
                  </a:cubicBezTo>
                  <a:cubicBezTo>
                    <a:pt x="86" y="19"/>
                    <a:pt x="90" y="19"/>
                    <a:pt x="91" y="19"/>
                  </a:cubicBezTo>
                  <a:cubicBezTo>
                    <a:pt x="93" y="19"/>
                    <a:pt x="106" y="16"/>
                    <a:pt x="106" y="16"/>
                  </a:cubicBezTo>
                  <a:cubicBezTo>
                    <a:pt x="106" y="17"/>
                    <a:pt x="100" y="20"/>
                    <a:pt x="97" y="21"/>
                  </a:cubicBezTo>
                  <a:cubicBezTo>
                    <a:pt x="95" y="22"/>
                    <a:pt x="89" y="25"/>
                    <a:pt x="87" y="26"/>
                  </a:cubicBezTo>
                  <a:cubicBezTo>
                    <a:pt x="85" y="27"/>
                    <a:pt x="83" y="30"/>
                    <a:pt x="81" y="31"/>
                  </a:cubicBezTo>
                  <a:cubicBezTo>
                    <a:pt x="80" y="31"/>
                    <a:pt x="75" y="33"/>
                    <a:pt x="73" y="33"/>
                  </a:cubicBezTo>
                  <a:cubicBezTo>
                    <a:pt x="72" y="33"/>
                    <a:pt x="61" y="34"/>
                    <a:pt x="59" y="34"/>
                  </a:cubicBezTo>
                  <a:cubicBezTo>
                    <a:pt x="58" y="34"/>
                    <a:pt x="56" y="35"/>
                    <a:pt x="57" y="35"/>
                  </a:cubicBezTo>
                  <a:cubicBezTo>
                    <a:pt x="58" y="35"/>
                    <a:pt x="65" y="37"/>
                    <a:pt x="66" y="37"/>
                  </a:cubicBezTo>
                  <a:cubicBezTo>
                    <a:pt x="68" y="38"/>
                    <a:pt x="67" y="38"/>
                    <a:pt x="67" y="39"/>
                  </a:cubicBezTo>
                  <a:cubicBezTo>
                    <a:pt x="67" y="40"/>
                    <a:pt x="67" y="42"/>
                    <a:pt x="66" y="44"/>
                  </a:cubicBezTo>
                  <a:cubicBezTo>
                    <a:pt x="64" y="45"/>
                    <a:pt x="62" y="47"/>
                    <a:pt x="62" y="47"/>
                  </a:cubicBezTo>
                  <a:cubicBezTo>
                    <a:pt x="61" y="47"/>
                    <a:pt x="55" y="47"/>
                    <a:pt x="53" y="47"/>
                  </a:cubicBezTo>
                  <a:cubicBezTo>
                    <a:pt x="51" y="47"/>
                    <a:pt x="55" y="50"/>
                    <a:pt x="54" y="50"/>
                  </a:cubicBezTo>
                  <a:cubicBezTo>
                    <a:pt x="53" y="51"/>
                    <a:pt x="46" y="52"/>
                    <a:pt x="44" y="52"/>
                  </a:cubicBezTo>
                  <a:cubicBezTo>
                    <a:pt x="42" y="51"/>
                    <a:pt x="42" y="51"/>
                    <a:pt x="42" y="53"/>
                  </a:cubicBezTo>
                  <a:cubicBezTo>
                    <a:pt x="41" y="54"/>
                    <a:pt x="49" y="54"/>
                    <a:pt x="51" y="55"/>
                  </a:cubicBezTo>
                  <a:cubicBezTo>
                    <a:pt x="52" y="55"/>
                    <a:pt x="53" y="54"/>
                    <a:pt x="54" y="55"/>
                  </a:cubicBezTo>
                  <a:cubicBezTo>
                    <a:pt x="54" y="57"/>
                    <a:pt x="54" y="58"/>
                    <a:pt x="53" y="59"/>
                  </a:cubicBezTo>
                  <a:cubicBezTo>
                    <a:pt x="52" y="59"/>
                    <a:pt x="44" y="61"/>
                    <a:pt x="43" y="61"/>
                  </a:cubicBezTo>
                  <a:cubicBezTo>
                    <a:pt x="42" y="61"/>
                    <a:pt x="45" y="58"/>
                    <a:pt x="42" y="58"/>
                  </a:cubicBezTo>
                  <a:cubicBezTo>
                    <a:pt x="40" y="58"/>
                    <a:pt x="39" y="59"/>
                    <a:pt x="35" y="59"/>
                  </a:cubicBezTo>
                  <a:cubicBezTo>
                    <a:pt x="31" y="59"/>
                    <a:pt x="29" y="58"/>
                    <a:pt x="28" y="58"/>
                  </a:cubicBezTo>
                  <a:cubicBezTo>
                    <a:pt x="27" y="58"/>
                    <a:pt x="31" y="61"/>
                    <a:pt x="27" y="61"/>
                  </a:cubicBezTo>
                  <a:cubicBezTo>
                    <a:pt x="23" y="61"/>
                    <a:pt x="19" y="59"/>
                    <a:pt x="17" y="59"/>
                  </a:cubicBezTo>
                  <a:cubicBezTo>
                    <a:pt x="15" y="59"/>
                    <a:pt x="10" y="59"/>
                    <a:pt x="9" y="58"/>
                  </a:cubicBezTo>
                  <a:cubicBezTo>
                    <a:pt x="8" y="57"/>
                    <a:pt x="8" y="56"/>
                    <a:pt x="10" y="56"/>
                  </a:cubicBezTo>
                  <a:cubicBezTo>
                    <a:pt x="12" y="56"/>
                    <a:pt x="17" y="55"/>
                    <a:pt x="19" y="54"/>
                  </a:cubicBezTo>
                  <a:cubicBezTo>
                    <a:pt x="20" y="53"/>
                    <a:pt x="17" y="53"/>
                    <a:pt x="17" y="52"/>
                  </a:cubicBezTo>
                  <a:cubicBezTo>
                    <a:pt x="16" y="51"/>
                    <a:pt x="14" y="50"/>
                    <a:pt x="15" y="49"/>
                  </a:cubicBezTo>
                  <a:cubicBezTo>
                    <a:pt x="16" y="48"/>
                    <a:pt x="19" y="47"/>
                    <a:pt x="21" y="49"/>
                  </a:cubicBezTo>
                  <a:cubicBezTo>
                    <a:pt x="23" y="50"/>
                    <a:pt x="23" y="52"/>
                    <a:pt x="24" y="52"/>
                  </a:cubicBezTo>
                  <a:cubicBezTo>
                    <a:pt x="26" y="53"/>
                    <a:pt x="29" y="53"/>
                    <a:pt x="31" y="53"/>
                  </a:cubicBezTo>
                  <a:cubicBezTo>
                    <a:pt x="32" y="52"/>
                    <a:pt x="33" y="52"/>
                    <a:pt x="32" y="51"/>
                  </a:cubicBezTo>
                  <a:cubicBezTo>
                    <a:pt x="32" y="50"/>
                    <a:pt x="28" y="51"/>
                    <a:pt x="27" y="50"/>
                  </a:cubicBezTo>
                  <a:cubicBezTo>
                    <a:pt x="26" y="48"/>
                    <a:pt x="25" y="47"/>
                    <a:pt x="26" y="47"/>
                  </a:cubicBezTo>
                  <a:cubicBezTo>
                    <a:pt x="27" y="46"/>
                    <a:pt x="28" y="46"/>
                    <a:pt x="27" y="44"/>
                  </a:cubicBezTo>
                  <a:cubicBezTo>
                    <a:pt x="27" y="43"/>
                    <a:pt x="25" y="45"/>
                    <a:pt x="22" y="45"/>
                  </a:cubicBezTo>
                  <a:cubicBezTo>
                    <a:pt x="19" y="45"/>
                    <a:pt x="18" y="46"/>
                    <a:pt x="18" y="45"/>
                  </a:cubicBezTo>
                  <a:cubicBezTo>
                    <a:pt x="18" y="44"/>
                    <a:pt x="19" y="42"/>
                    <a:pt x="20" y="41"/>
                  </a:cubicBezTo>
                  <a:cubicBezTo>
                    <a:pt x="21" y="41"/>
                    <a:pt x="22" y="40"/>
                    <a:pt x="24" y="40"/>
                  </a:cubicBezTo>
                  <a:cubicBezTo>
                    <a:pt x="26" y="40"/>
                    <a:pt x="31" y="40"/>
                    <a:pt x="33" y="41"/>
                  </a:cubicBezTo>
                  <a:cubicBezTo>
                    <a:pt x="35" y="41"/>
                    <a:pt x="35" y="41"/>
                    <a:pt x="36" y="40"/>
                  </a:cubicBezTo>
                  <a:cubicBezTo>
                    <a:pt x="37" y="38"/>
                    <a:pt x="34" y="38"/>
                    <a:pt x="33" y="38"/>
                  </a:cubicBezTo>
                  <a:cubicBezTo>
                    <a:pt x="31" y="38"/>
                    <a:pt x="30" y="38"/>
                    <a:pt x="30" y="37"/>
                  </a:cubicBezTo>
                  <a:cubicBezTo>
                    <a:pt x="31" y="34"/>
                    <a:pt x="29" y="34"/>
                    <a:pt x="28" y="33"/>
                  </a:cubicBezTo>
                  <a:cubicBezTo>
                    <a:pt x="26" y="32"/>
                    <a:pt x="24" y="31"/>
                    <a:pt x="24" y="31"/>
                  </a:cubicBezTo>
                  <a:cubicBezTo>
                    <a:pt x="23" y="31"/>
                    <a:pt x="22" y="31"/>
                    <a:pt x="22" y="30"/>
                  </a:cubicBezTo>
                  <a:cubicBezTo>
                    <a:pt x="21" y="30"/>
                    <a:pt x="21" y="27"/>
                    <a:pt x="21" y="27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28" y="27"/>
                    <a:pt x="31" y="27"/>
                    <a:pt x="31" y="28"/>
                  </a:cubicBezTo>
                  <a:cubicBezTo>
                    <a:pt x="33" y="29"/>
                    <a:pt x="37" y="30"/>
                    <a:pt x="38" y="31"/>
                  </a:cubicBezTo>
                  <a:cubicBezTo>
                    <a:pt x="38" y="32"/>
                    <a:pt x="39" y="33"/>
                    <a:pt x="40" y="33"/>
                  </a:cubicBezTo>
                  <a:cubicBezTo>
                    <a:pt x="41" y="33"/>
                    <a:pt x="42" y="32"/>
                    <a:pt x="42" y="31"/>
                  </a:cubicBezTo>
                  <a:cubicBezTo>
                    <a:pt x="42" y="31"/>
                    <a:pt x="41" y="30"/>
                    <a:pt x="41" y="30"/>
                  </a:cubicBezTo>
                  <a:cubicBezTo>
                    <a:pt x="41" y="29"/>
                    <a:pt x="36" y="28"/>
                    <a:pt x="36" y="27"/>
                  </a:cubicBezTo>
                  <a:cubicBezTo>
                    <a:pt x="36" y="26"/>
                    <a:pt x="39" y="26"/>
                    <a:pt x="40" y="26"/>
                  </a:cubicBezTo>
                  <a:cubicBezTo>
                    <a:pt x="41" y="26"/>
                    <a:pt x="47" y="25"/>
                    <a:pt x="48" y="25"/>
                  </a:cubicBezTo>
                  <a:cubicBezTo>
                    <a:pt x="49" y="24"/>
                    <a:pt x="51" y="24"/>
                    <a:pt x="51" y="23"/>
                  </a:cubicBezTo>
                  <a:cubicBezTo>
                    <a:pt x="51" y="22"/>
                    <a:pt x="51" y="21"/>
                    <a:pt x="51" y="21"/>
                  </a:cubicBezTo>
                  <a:cubicBezTo>
                    <a:pt x="52" y="20"/>
                    <a:pt x="53" y="19"/>
                    <a:pt x="52" y="19"/>
                  </a:cubicBezTo>
                  <a:cubicBezTo>
                    <a:pt x="52" y="18"/>
                    <a:pt x="49" y="20"/>
                    <a:pt x="48" y="20"/>
                  </a:cubicBezTo>
                  <a:cubicBezTo>
                    <a:pt x="48" y="20"/>
                    <a:pt x="48" y="22"/>
                    <a:pt x="47" y="22"/>
                  </a:cubicBezTo>
                  <a:cubicBezTo>
                    <a:pt x="46" y="22"/>
                    <a:pt x="37" y="24"/>
                    <a:pt x="33" y="24"/>
                  </a:cubicBezTo>
                  <a:cubicBezTo>
                    <a:pt x="29" y="24"/>
                    <a:pt x="22" y="25"/>
                    <a:pt x="20" y="24"/>
                  </a:cubicBezTo>
                  <a:cubicBezTo>
                    <a:pt x="18" y="23"/>
                    <a:pt x="15" y="24"/>
                    <a:pt x="12" y="22"/>
                  </a:cubicBezTo>
                  <a:cubicBezTo>
                    <a:pt x="10" y="20"/>
                    <a:pt x="16" y="21"/>
                    <a:pt x="18" y="21"/>
                  </a:cubicBezTo>
                  <a:cubicBezTo>
                    <a:pt x="21" y="20"/>
                    <a:pt x="24" y="19"/>
                    <a:pt x="25" y="18"/>
                  </a:cubicBezTo>
                  <a:cubicBezTo>
                    <a:pt x="26" y="17"/>
                    <a:pt x="24" y="17"/>
                    <a:pt x="21" y="18"/>
                  </a:cubicBezTo>
                  <a:cubicBezTo>
                    <a:pt x="18" y="18"/>
                    <a:pt x="10" y="19"/>
                    <a:pt x="7" y="18"/>
                  </a:cubicBezTo>
                  <a:cubicBezTo>
                    <a:pt x="4" y="17"/>
                    <a:pt x="8" y="18"/>
                    <a:pt x="6" y="1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2" name="Freeform 224"/>
            <p:cNvSpPr>
              <a:spLocks/>
            </p:cNvSpPr>
            <p:nvPr/>
          </p:nvSpPr>
          <p:spPr bwMode="auto">
            <a:xfrm>
              <a:off x="4575" y="1291"/>
              <a:ext cx="21" cy="12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4" y="5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3" y="5"/>
                    <a:pt x="1" y="3"/>
                    <a:pt x="1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7" y="0"/>
                    <a:pt x="9" y="2"/>
                    <a:pt x="9" y="3"/>
                  </a:cubicBezTo>
                  <a:cubicBezTo>
                    <a:pt x="9" y="5"/>
                    <a:pt x="5" y="5"/>
                    <a:pt x="4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3" name="Freeform 225"/>
            <p:cNvSpPr>
              <a:spLocks/>
            </p:cNvSpPr>
            <p:nvPr/>
          </p:nvSpPr>
          <p:spPr bwMode="auto">
            <a:xfrm>
              <a:off x="4563" y="1312"/>
              <a:ext cx="125" cy="4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5" y="4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22" y="8"/>
                </a:cxn>
                <a:cxn ang="0">
                  <a:pos x="27" y="10"/>
                </a:cxn>
                <a:cxn ang="0">
                  <a:pos x="29" y="8"/>
                </a:cxn>
                <a:cxn ang="0">
                  <a:pos x="36" y="7"/>
                </a:cxn>
                <a:cxn ang="0">
                  <a:pos x="44" y="7"/>
                </a:cxn>
                <a:cxn ang="0">
                  <a:pos x="49" y="7"/>
                </a:cxn>
                <a:cxn ang="0">
                  <a:pos x="52" y="10"/>
                </a:cxn>
                <a:cxn ang="0">
                  <a:pos x="50" y="12"/>
                </a:cxn>
                <a:cxn ang="0">
                  <a:pos x="53" y="13"/>
                </a:cxn>
                <a:cxn ang="0">
                  <a:pos x="50" y="15"/>
                </a:cxn>
                <a:cxn ang="0">
                  <a:pos x="43" y="16"/>
                </a:cxn>
                <a:cxn ang="0">
                  <a:pos x="39" y="15"/>
                </a:cxn>
                <a:cxn ang="0">
                  <a:pos x="38" y="13"/>
                </a:cxn>
                <a:cxn ang="0">
                  <a:pos x="34" y="16"/>
                </a:cxn>
                <a:cxn ang="0">
                  <a:pos x="27" y="16"/>
                </a:cxn>
                <a:cxn ang="0">
                  <a:pos x="18" y="16"/>
                </a:cxn>
                <a:cxn ang="0">
                  <a:pos x="17" y="13"/>
                </a:cxn>
                <a:cxn ang="0">
                  <a:pos x="13" y="16"/>
                </a:cxn>
                <a:cxn ang="0">
                  <a:pos x="9" y="15"/>
                </a:cxn>
                <a:cxn ang="0">
                  <a:pos x="4" y="14"/>
                </a:cxn>
                <a:cxn ang="0">
                  <a:pos x="3" y="11"/>
                </a:cxn>
                <a:cxn ang="0">
                  <a:pos x="4" y="8"/>
                </a:cxn>
                <a:cxn ang="0">
                  <a:pos x="2" y="5"/>
                </a:cxn>
                <a:cxn ang="0">
                  <a:pos x="0" y="2"/>
                </a:cxn>
              </a:cxnLst>
              <a:rect l="0" t="0" r="r" b="b"/>
              <a:pathLst>
                <a:path w="53" h="17">
                  <a:moveTo>
                    <a:pt x="0" y="2"/>
                  </a:moveTo>
                  <a:cubicBezTo>
                    <a:pt x="1" y="2"/>
                    <a:pt x="2" y="0"/>
                    <a:pt x="2" y="0"/>
                  </a:cubicBezTo>
                  <a:cubicBezTo>
                    <a:pt x="3" y="0"/>
                    <a:pt x="6" y="0"/>
                    <a:pt x="7" y="0"/>
                  </a:cubicBezTo>
                  <a:cubicBezTo>
                    <a:pt x="8" y="0"/>
                    <a:pt x="9" y="3"/>
                    <a:pt x="11" y="3"/>
                  </a:cubicBezTo>
                  <a:cubicBezTo>
                    <a:pt x="13" y="3"/>
                    <a:pt x="15" y="3"/>
                    <a:pt x="15" y="4"/>
                  </a:cubicBezTo>
                  <a:cubicBezTo>
                    <a:pt x="15" y="4"/>
                    <a:pt x="12" y="4"/>
                    <a:pt x="11" y="5"/>
                  </a:cubicBezTo>
                  <a:cubicBezTo>
                    <a:pt x="11" y="5"/>
                    <a:pt x="12" y="7"/>
                    <a:pt x="14" y="7"/>
                  </a:cubicBezTo>
                  <a:cubicBezTo>
                    <a:pt x="16" y="8"/>
                    <a:pt x="21" y="7"/>
                    <a:pt x="22" y="8"/>
                  </a:cubicBezTo>
                  <a:cubicBezTo>
                    <a:pt x="23" y="8"/>
                    <a:pt x="26" y="10"/>
                    <a:pt x="27" y="10"/>
                  </a:cubicBezTo>
                  <a:cubicBezTo>
                    <a:pt x="27" y="10"/>
                    <a:pt x="28" y="8"/>
                    <a:pt x="29" y="8"/>
                  </a:cubicBezTo>
                  <a:cubicBezTo>
                    <a:pt x="30" y="8"/>
                    <a:pt x="35" y="7"/>
                    <a:pt x="36" y="7"/>
                  </a:cubicBezTo>
                  <a:cubicBezTo>
                    <a:pt x="37" y="7"/>
                    <a:pt x="43" y="7"/>
                    <a:pt x="44" y="7"/>
                  </a:cubicBezTo>
                  <a:cubicBezTo>
                    <a:pt x="45" y="7"/>
                    <a:pt x="47" y="7"/>
                    <a:pt x="49" y="7"/>
                  </a:cubicBezTo>
                  <a:cubicBezTo>
                    <a:pt x="50" y="8"/>
                    <a:pt x="53" y="9"/>
                    <a:pt x="52" y="10"/>
                  </a:cubicBezTo>
                  <a:cubicBezTo>
                    <a:pt x="52" y="10"/>
                    <a:pt x="49" y="11"/>
                    <a:pt x="50" y="12"/>
                  </a:cubicBezTo>
                  <a:cubicBezTo>
                    <a:pt x="50" y="13"/>
                    <a:pt x="53" y="13"/>
                    <a:pt x="53" y="13"/>
                  </a:cubicBezTo>
                  <a:cubicBezTo>
                    <a:pt x="53" y="14"/>
                    <a:pt x="50" y="15"/>
                    <a:pt x="50" y="15"/>
                  </a:cubicBezTo>
                  <a:cubicBezTo>
                    <a:pt x="50" y="15"/>
                    <a:pt x="46" y="16"/>
                    <a:pt x="43" y="16"/>
                  </a:cubicBezTo>
                  <a:cubicBezTo>
                    <a:pt x="41" y="16"/>
                    <a:pt x="39" y="15"/>
                    <a:pt x="39" y="15"/>
                  </a:cubicBezTo>
                  <a:cubicBezTo>
                    <a:pt x="39" y="15"/>
                    <a:pt x="39" y="13"/>
                    <a:pt x="38" y="13"/>
                  </a:cubicBezTo>
                  <a:cubicBezTo>
                    <a:pt x="37" y="13"/>
                    <a:pt x="36" y="16"/>
                    <a:pt x="34" y="16"/>
                  </a:cubicBezTo>
                  <a:cubicBezTo>
                    <a:pt x="33" y="16"/>
                    <a:pt x="30" y="17"/>
                    <a:pt x="27" y="16"/>
                  </a:cubicBezTo>
                  <a:cubicBezTo>
                    <a:pt x="23" y="16"/>
                    <a:pt x="19" y="16"/>
                    <a:pt x="18" y="16"/>
                  </a:cubicBezTo>
                  <a:cubicBezTo>
                    <a:pt x="17" y="16"/>
                    <a:pt x="18" y="14"/>
                    <a:pt x="17" y="13"/>
                  </a:cubicBezTo>
                  <a:cubicBezTo>
                    <a:pt x="16" y="13"/>
                    <a:pt x="14" y="16"/>
                    <a:pt x="13" y="16"/>
                  </a:cubicBezTo>
                  <a:cubicBezTo>
                    <a:pt x="12" y="16"/>
                    <a:pt x="10" y="15"/>
                    <a:pt x="9" y="15"/>
                  </a:cubicBezTo>
                  <a:cubicBezTo>
                    <a:pt x="8" y="15"/>
                    <a:pt x="5" y="16"/>
                    <a:pt x="4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8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4" name="Freeform 226"/>
            <p:cNvSpPr>
              <a:spLocks/>
            </p:cNvSpPr>
            <p:nvPr/>
          </p:nvSpPr>
          <p:spPr bwMode="auto">
            <a:xfrm>
              <a:off x="4530" y="1329"/>
              <a:ext cx="33" cy="2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3" y="5"/>
                </a:cxn>
                <a:cxn ang="0">
                  <a:pos x="11" y="9"/>
                </a:cxn>
                <a:cxn ang="0">
                  <a:pos x="5" y="8"/>
                </a:cxn>
                <a:cxn ang="0">
                  <a:pos x="0" y="5"/>
                </a:cxn>
              </a:cxnLst>
              <a:rect l="0" t="0" r="r" b="b"/>
              <a:pathLst>
                <a:path w="14" h="9">
                  <a:moveTo>
                    <a:pt x="0" y="5"/>
                  </a:move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8" y="0"/>
                    <a:pt x="10" y="1"/>
                  </a:cubicBezTo>
                  <a:cubicBezTo>
                    <a:pt x="12" y="1"/>
                    <a:pt x="12" y="3"/>
                    <a:pt x="13" y="5"/>
                  </a:cubicBezTo>
                  <a:cubicBezTo>
                    <a:pt x="14" y="6"/>
                    <a:pt x="13" y="9"/>
                    <a:pt x="11" y="9"/>
                  </a:cubicBezTo>
                  <a:cubicBezTo>
                    <a:pt x="9" y="9"/>
                    <a:pt x="7" y="8"/>
                    <a:pt x="5" y="8"/>
                  </a:cubicBezTo>
                  <a:cubicBezTo>
                    <a:pt x="3" y="8"/>
                    <a:pt x="0" y="5"/>
                    <a:pt x="0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5" name="Freeform 227"/>
            <p:cNvSpPr>
              <a:spLocks/>
            </p:cNvSpPr>
            <p:nvPr/>
          </p:nvSpPr>
          <p:spPr bwMode="auto">
            <a:xfrm>
              <a:off x="4527" y="1215"/>
              <a:ext cx="109" cy="69"/>
            </a:xfrm>
            <a:custGeom>
              <a:avLst/>
              <a:gdLst/>
              <a:ahLst/>
              <a:cxnLst>
                <a:cxn ang="0">
                  <a:pos x="5" y="17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9" y="6"/>
                </a:cxn>
                <a:cxn ang="0">
                  <a:pos x="6" y="4"/>
                </a:cxn>
                <a:cxn ang="0">
                  <a:pos x="10" y="3"/>
                </a:cxn>
                <a:cxn ang="0">
                  <a:pos x="14" y="3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20" y="3"/>
                </a:cxn>
                <a:cxn ang="0">
                  <a:pos x="24" y="8"/>
                </a:cxn>
                <a:cxn ang="0">
                  <a:pos x="30" y="8"/>
                </a:cxn>
                <a:cxn ang="0">
                  <a:pos x="30" y="11"/>
                </a:cxn>
                <a:cxn ang="0">
                  <a:pos x="32" y="11"/>
                </a:cxn>
                <a:cxn ang="0">
                  <a:pos x="33" y="9"/>
                </a:cxn>
                <a:cxn ang="0">
                  <a:pos x="36" y="10"/>
                </a:cxn>
                <a:cxn ang="0">
                  <a:pos x="35" y="12"/>
                </a:cxn>
                <a:cxn ang="0">
                  <a:pos x="38" y="14"/>
                </a:cxn>
                <a:cxn ang="0">
                  <a:pos x="36" y="17"/>
                </a:cxn>
                <a:cxn ang="0">
                  <a:pos x="38" y="18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6" y="19"/>
                </a:cxn>
                <a:cxn ang="0">
                  <a:pos x="40" y="21"/>
                </a:cxn>
                <a:cxn ang="0">
                  <a:pos x="35" y="24"/>
                </a:cxn>
                <a:cxn ang="0">
                  <a:pos x="32" y="28"/>
                </a:cxn>
                <a:cxn ang="0">
                  <a:pos x="28" y="26"/>
                </a:cxn>
                <a:cxn ang="0">
                  <a:pos x="26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18" y="28"/>
                </a:cxn>
                <a:cxn ang="0">
                  <a:pos x="13" y="24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9" y="20"/>
                </a:cxn>
                <a:cxn ang="0">
                  <a:pos x="17" y="18"/>
                </a:cxn>
                <a:cxn ang="0">
                  <a:pos x="14" y="18"/>
                </a:cxn>
                <a:cxn ang="0">
                  <a:pos x="9" y="19"/>
                </a:cxn>
                <a:cxn ang="0">
                  <a:pos x="5" y="17"/>
                </a:cxn>
              </a:cxnLst>
              <a:rect l="0" t="0" r="r" b="b"/>
              <a:pathLst>
                <a:path w="46" h="29">
                  <a:moveTo>
                    <a:pt x="5" y="17"/>
                  </a:moveTo>
                  <a:cubicBezTo>
                    <a:pt x="4" y="17"/>
                    <a:pt x="0" y="14"/>
                    <a:pt x="1" y="12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4" y="8"/>
                    <a:pt x="8" y="8"/>
                    <a:pt x="8" y="8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0" y="7"/>
                    <a:pt x="10" y="7"/>
                    <a:pt x="9" y="6"/>
                  </a:cubicBezTo>
                  <a:cubicBezTo>
                    <a:pt x="9" y="6"/>
                    <a:pt x="6" y="5"/>
                    <a:pt x="6" y="4"/>
                  </a:cubicBezTo>
                  <a:cubicBezTo>
                    <a:pt x="7" y="3"/>
                    <a:pt x="10" y="3"/>
                    <a:pt x="10" y="3"/>
                  </a:cubicBezTo>
                  <a:cubicBezTo>
                    <a:pt x="11" y="3"/>
                    <a:pt x="13" y="3"/>
                    <a:pt x="14" y="3"/>
                  </a:cubicBezTo>
                  <a:cubicBezTo>
                    <a:pt x="14" y="3"/>
                    <a:pt x="10" y="1"/>
                    <a:pt x="10" y="1"/>
                  </a:cubicBezTo>
                  <a:cubicBezTo>
                    <a:pt x="10" y="0"/>
                    <a:pt x="12" y="0"/>
                    <a:pt x="14" y="0"/>
                  </a:cubicBezTo>
                  <a:cubicBezTo>
                    <a:pt x="16" y="1"/>
                    <a:pt x="19" y="2"/>
                    <a:pt x="20" y="3"/>
                  </a:cubicBezTo>
                  <a:cubicBezTo>
                    <a:pt x="20" y="3"/>
                    <a:pt x="22" y="8"/>
                    <a:pt x="24" y="8"/>
                  </a:cubicBezTo>
                  <a:cubicBezTo>
                    <a:pt x="26" y="8"/>
                    <a:pt x="29" y="8"/>
                    <a:pt x="30" y="8"/>
                  </a:cubicBezTo>
                  <a:cubicBezTo>
                    <a:pt x="30" y="9"/>
                    <a:pt x="29" y="11"/>
                    <a:pt x="30" y="11"/>
                  </a:cubicBezTo>
                  <a:cubicBezTo>
                    <a:pt x="31" y="12"/>
                    <a:pt x="32" y="12"/>
                    <a:pt x="32" y="11"/>
                  </a:cubicBezTo>
                  <a:cubicBezTo>
                    <a:pt x="33" y="11"/>
                    <a:pt x="32" y="9"/>
                    <a:pt x="33" y="9"/>
                  </a:cubicBezTo>
                  <a:cubicBezTo>
                    <a:pt x="34" y="9"/>
                    <a:pt x="36" y="9"/>
                    <a:pt x="36" y="10"/>
                  </a:cubicBezTo>
                  <a:cubicBezTo>
                    <a:pt x="36" y="11"/>
                    <a:pt x="35" y="12"/>
                    <a:pt x="35" y="12"/>
                  </a:cubicBezTo>
                  <a:cubicBezTo>
                    <a:pt x="35" y="12"/>
                    <a:pt x="38" y="13"/>
                    <a:pt x="38" y="14"/>
                  </a:cubicBezTo>
                  <a:cubicBezTo>
                    <a:pt x="38" y="15"/>
                    <a:pt x="35" y="16"/>
                    <a:pt x="36" y="17"/>
                  </a:cubicBezTo>
                  <a:cubicBezTo>
                    <a:pt x="37" y="17"/>
                    <a:pt x="37" y="18"/>
                    <a:pt x="38" y="18"/>
                  </a:cubicBezTo>
                  <a:cubicBezTo>
                    <a:pt x="39" y="18"/>
                    <a:pt x="40" y="16"/>
                    <a:pt x="41" y="16"/>
                  </a:cubicBezTo>
                  <a:cubicBezTo>
                    <a:pt x="41" y="16"/>
                    <a:pt x="43" y="17"/>
                    <a:pt x="44" y="17"/>
                  </a:cubicBezTo>
                  <a:cubicBezTo>
                    <a:pt x="45" y="18"/>
                    <a:pt x="46" y="18"/>
                    <a:pt x="46" y="19"/>
                  </a:cubicBezTo>
                  <a:cubicBezTo>
                    <a:pt x="46" y="20"/>
                    <a:pt x="41" y="20"/>
                    <a:pt x="40" y="21"/>
                  </a:cubicBezTo>
                  <a:cubicBezTo>
                    <a:pt x="39" y="21"/>
                    <a:pt x="36" y="24"/>
                    <a:pt x="35" y="24"/>
                  </a:cubicBezTo>
                  <a:cubicBezTo>
                    <a:pt x="34" y="24"/>
                    <a:pt x="32" y="28"/>
                    <a:pt x="32" y="28"/>
                  </a:cubicBezTo>
                  <a:cubicBezTo>
                    <a:pt x="31" y="28"/>
                    <a:pt x="29" y="27"/>
                    <a:pt x="28" y="26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6" y="26"/>
                    <a:pt x="27" y="27"/>
                    <a:pt x="26" y="27"/>
                  </a:cubicBezTo>
                  <a:cubicBezTo>
                    <a:pt x="26" y="28"/>
                    <a:pt x="26" y="29"/>
                    <a:pt x="24" y="29"/>
                  </a:cubicBezTo>
                  <a:cubicBezTo>
                    <a:pt x="23" y="29"/>
                    <a:pt x="18" y="28"/>
                    <a:pt x="18" y="28"/>
                  </a:cubicBezTo>
                  <a:cubicBezTo>
                    <a:pt x="16" y="27"/>
                    <a:pt x="14" y="25"/>
                    <a:pt x="13" y="24"/>
                  </a:cubicBezTo>
                  <a:cubicBezTo>
                    <a:pt x="12" y="23"/>
                    <a:pt x="11" y="22"/>
                    <a:pt x="10" y="22"/>
                  </a:cubicBezTo>
                  <a:cubicBezTo>
                    <a:pt x="10" y="21"/>
                    <a:pt x="14" y="20"/>
                    <a:pt x="14" y="20"/>
                  </a:cubicBezTo>
                  <a:cubicBezTo>
                    <a:pt x="15" y="20"/>
                    <a:pt x="19" y="21"/>
                    <a:pt x="19" y="20"/>
                  </a:cubicBezTo>
                  <a:cubicBezTo>
                    <a:pt x="19" y="20"/>
                    <a:pt x="17" y="18"/>
                    <a:pt x="17" y="18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0" y="19"/>
                    <a:pt x="9" y="19"/>
                  </a:cubicBezTo>
                  <a:cubicBezTo>
                    <a:pt x="7" y="19"/>
                    <a:pt x="6" y="18"/>
                    <a:pt x="5" y="1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6" name="Freeform 228"/>
            <p:cNvSpPr>
              <a:spLocks/>
            </p:cNvSpPr>
            <p:nvPr/>
          </p:nvSpPr>
          <p:spPr bwMode="auto">
            <a:xfrm>
              <a:off x="4525" y="1300"/>
              <a:ext cx="33" cy="19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2"/>
                </a:cxn>
                <a:cxn ang="0">
                  <a:pos x="6" y="1"/>
                </a:cxn>
                <a:cxn ang="0">
                  <a:pos x="11" y="2"/>
                </a:cxn>
                <a:cxn ang="0">
                  <a:pos x="14" y="4"/>
                </a:cxn>
                <a:cxn ang="0">
                  <a:pos x="11" y="8"/>
                </a:cxn>
                <a:cxn ang="0">
                  <a:pos x="4" y="6"/>
                </a:cxn>
              </a:cxnLst>
              <a:rect l="0" t="0" r="r" b="b"/>
              <a:pathLst>
                <a:path w="14" h="8">
                  <a:moveTo>
                    <a:pt x="4" y="6"/>
                  </a:moveTo>
                  <a:cubicBezTo>
                    <a:pt x="3" y="6"/>
                    <a:pt x="0" y="3"/>
                    <a:pt x="0" y="2"/>
                  </a:cubicBezTo>
                  <a:cubicBezTo>
                    <a:pt x="0" y="0"/>
                    <a:pt x="5" y="1"/>
                    <a:pt x="6" y="1"/>
                  </a:cubicBezTo>
                  <a:cubicBezTo>
                    <a:pt x="6" y="1"/>
                    <a:pt x="9" y="2"/>
                    <a:pt x="11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4" y="6"/>
                    <a:pt x="13" y="8"/>
                    <a:pt x="11" y="8"/>
                  </a:cubicBezTo>
                  <a:cubicBezTo>
                    <a:pt x="10" y="8"/>
                    <a:pt x="5" y="6"/>
                    <a:pt x="4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7" name="Freeform 229"/>
            <p:cNvSpPr>
              <a:spLocks/>
            </p:cNvSpPr>
            <p:nvPr/>
          </p:nvSpPr>
          <p:spPr bwMode="auto">
            <a:xfrm>
              <a:off x="4513" y="1267"/>
              <a:ext cx="33" cy="2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3" y="4"/>
                </a:cxn>
                <a:cxn ang="0">
                  <a:pos x="13" y="7"/>
                </a:cxn>
                <a:cxn ang="0">
                  <a:pos x="10" y="9"/>
                </a:cxn>
                <a:cxn ang="0">
                  <a:pos x="5" y="9"/>
                </a:cxn>
                <a:cxn ang="0">
                  <a:pos x="0" y="2"/>
                </a:cxn>
              </a:cxnLst>
              <a:rect l="0" t="0" r="r" b="b"/>
              <a:pathLst>
                <a:path w="14" h="9">
                  <a:moveTo>
                    <a:pt x="0" y="2"/>
                  </a:moveTo>
                  <a:cubicBezTo>
                    <a:pt x="0" y="1"/>
                    <a:pt x="3" y="0"/>
                    <a:pt x="4" y="0"/>
                  </a:cubicBezTo>
                  <a:cubicBezTo>
                    <a:pt x="6" y="1"/>
                    <a:pt x="13" y="3"/>
                    <a:pt x="13" y="4"/>
                  </a:cubicBezTo>
                  <a:cubicBezTo>
                    <a:pt x="14" y="5"/>
                    <a:pt x="13" y="7"/>
                    <a:pt x="13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9"/>
                    <a:pt x="5" y="9"/>
                    <a:pt x="5" y="9"/>
                  </a:cubicBezTo>
                  <a:cubicBezTo>
                    <a:pt x="4" y="8"/>
                    <a:pt x="0" y="3"/>
                    <a:pt x="0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8" name="Freeform 230"/>
            <p:cNvSpPr>
              <a:spLocks/>
            </p:cNvSpPr>
            <p:nvPr/>
          </p:nvSpPr>
          <p:spPr bwMode="auto">
            <a:xfrm>
              <a:off x="4473" y="1360"/>
              <a:ext cx="59" cy="49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9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4" y="1"/>
                </a:cxn>
                <a:cxn ang="0">
                  <a:pos x="20" y="0"/>
                </a:cxn>
                <a:cxn ang="0">
                  <a:pos x="23" y="3"/>
                </a:cxn>
                <a:cxn ang="0">
                  <a:pos x="21" y="5"/>
                </a:cxn>
                <a:cxn ang="0">
                  <a:pos x="24" y="8"/>
                </a:cxn>
                <a:cxn ang="0">
                  <a:pos x="25" y="12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18" y="18"/>
                </a:cxn>
                <a:cxn ang="0">
                  <a:pos x="18" y="20"/>
                </a:cxn>
                <a:cxn ang="0">
                  <a:pos x="15" y="20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2" y="11"/>
                </a:cxn>
              </a:cxnLst>
              <a:rect l="0" t="0" r="r" b="b"/>
              <a:pathLst>
                <a:path w="25" h="2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3" y="7"/>
                    <a:pt x="6" y="9"/>
                    <a:pt x="6" y="10"/>
                  </a:cubicBezTo>
                  <a:cubicBezTo>
                    <a:pt x="6" y="10"/>
                    <a:pt x="8" y="10"/>
                    <a:pt x="9" y="10"/>
                  </a:cubicBezTo>
                  <a:cubicBezTo>
                    <a:pt x="9" y="10"/>
                    <a:pt x="10" y="9"/>
                    <a:pt x="10" y="8"/>
                  </a:cubicBezTo>
                  <a:cubicBezTo>
                    <a:pt x="9" y="7"/>
                    <a:pt x="10" y="6"/>
                    <a:pt x="9" y="6"/>
                  </a:cubicBezTo>
                  <a:cubicBezTo>
                    <a:pt x="9" y="6"/>
                    <a:pt x="5" y="5"/>
                    <a:pt x="5" y="4"/>
                  </a:cubicBezTo>
                  <a:cubicBezTo>
                    <a:pt x="5" y="4"/>
                    <a:pt x="7" y="1"/>
                    <a:pt x="8" y="1"/>
                  </a:cubicBezTo>
                  <a:cubicBezTo>
                    <a:pt x="10" y="1"/>
                    <a:pt x="13" y="1"/>
                    <a:pt x="14" y="1"/>
                  </a:cubicBezTo>
                  <a:cubicBezTo>
                    <a:pt x="15" y="1"/>
                    <a:pt x="20" y="0"/>
                    <a:pt x="20" y="0"/>
                  </a:cubicBezTo>
                  <a:cubicBezTo>
                    <a:pt x="21" y="0"/>
                    <a:pt x="22" y="2"/>
                    <a:pt x="23" y="3"/>
                  </a:cubicBezTo>
                  <a:cubicBezTo>
                    <a:pt x="23" y="3"/>
                    <a:pt x="20" y="4"/>
                    <a:pt x="21" y="5"/>
                  </a:cubicBezTo>
                  <a:cubicBezTo>
                    <a:pt x="21" y="6"/>
                    <a:pt x="24" y="7"/>
                    <a:pt x="24" y="8"/>
                  </a:cubicBezTo>
                  <a:cubicBezTo>
                    <a:pt x="24" y="9"/>
                    <a:pt x="25" y="11"/>
                    <a:pt x="25" y="12"/>
                  </a:cubicBezTo>
                  <a:cubicBezTo>
                    <a:pt x="25" y="12"/>
                    <a:pt x="23" y="13"/>
                    <a:pt x="24" y="14"/>
                  </a:cubicBezTo>
                  <a:cubicBezTo>
                    <a:pt x="24" y="14"/>
                    <a:pt x="24" y="16"/>
                    <a:pt x="24" y="17"/>
                  </a:cubicBezTo>
                  <a:cubicBezTo>
                    <a:pt x="24" y="17"/>
                    <a:pt x="19" y="18"/>
                    <a:pt x="18" y="18"/>
                  </a:cubicBezTo>
                  <a:cubicBezTo>
                    <a:pt x="17" y="17"/>
                    <a:pt x="18" y="19"/>
                    <a:pt x="18" y="20"/>
                  </a:cubicBezTo>
                  <a:cubicBezTo>
                    <a:pt x="17" y="20"/>
                    <a:pt x="16" y="21"/>
                    <a:pt x="15" y="20"/>
                  </a:cubicBezTo>
                  <a:cubicBezTo>
                    <a:pt x="13" y="20"/>
                    <a:pt x="13" y="17"/>
                    <a:pt x="12" y="17"/>
                  </a:cubicBezTo>
                  <a:cubicBezTo>
                    <a:pt x="12" y="16"/>
                    <a:pt x="10" y="16"/>
                    <a:pt x="10" y="16"/>
                  </a:cubicBezTo>
                  <a:cubicBezTo>
                    <a:pt x="10" y="15"/>
                    <a:pt x="7" y="13"/>
                    <a:pt x="6" y="13"/>
                  </a:cubicBezTo>
                  <a:cubicBezTo>
                    <a:pt x="5" y="14"/>
                    <a:pt x="5" y="14"/>
                    <a:pt x="4" y="13"/>
                  </a:cubicBezTo>
                  <a:cubicBezTo>
                    <a:pt x="3" y="13"/>
                    <a:pt x="3" y="12"/>
                    <a:pt x="2" y="1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19" name="Freeform 231"/>
            <p:cNvSpPr>
              <a:spLocks/>
            </p:cNvSpPr>
            <p:nvPr/>
          </p:nvSpPr>
          <p:spPr bwMode="auto">
            <a:xfrm>
              <a:off x="4457" y="1310"/>
              <a:ext cx="66" cy="3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6" y="2"/>
                </a:cxn>
                <a:cxn ang="0">
                  <a:pos x="9" y="6"/>
                </a:cxn>
                <a:cxn ang="0">
                  <a:pos x="12" y="7"/>
                </a:cxn>
                <a:cxn ang="0">
                  <a:pos x="11" y="3"/>
                </a:cxn>
                <a:cxn ang="0">
                  <a:pos x="13" y="3"/>
                </a:cxn>
                <a:cxn ang="0">
                  <a:pos x="18" y="7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7" y="3"/>
                </a:cxn>
                <a:cxn ang="0">
                  <a:pos x="27" y="7"/>
                </a:cxn>
                <a:cxn ang="0">
                  <a:pos x="28" y="9"/>
                </a:cxn>
                <a:cxn ang="0">
                  <a:pos x="28" y="11"/>
                </a:cxn>
                <a:cxn ang="0">
                  <a:pos x="25" y="11"/>
                </a:cxn>
                <a:cxn ang="0">
                  <a:pos x="26" y="13"/>
                </a:cxn>
                <a:cxn ang="0">
                  <a:pos x="17" y="1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12" y="10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4"/>
                </a:cxn>
              </a:cxnLst>
              <a:rect l="0" t="0" r="r" b="b"/>
              <a:pathLst>
                <a:path w="28" h="14">
                  <a:moveTo>
                    <a:pt x="0" y="4"/>
                  </a:moveTo>
                  <a:cubicBezTo>
                    <a:pt x="0" y="3"/>
                    <a:pt x="0" y="1"/>
                    <a:pt x="0" y="1"/>
                  </a:cubicBezTo>
                  <a:cubicBezTo>
                    <a:pt x="1" y="1"/>
                    <a:pt x="5" y="1"/>
                    <a:pt x="6" y="2"/>
                  </a:cubicBezTo>
                  <a:cubicBezTo>
                    <a:pt x="6" y="3"/>
                    <a:pt x="8" y="5"/>
                    <a:pt x="9" y="6"/>
                  </a:cubicBezTo>
                  <a:cubicBezTo>
                    <a:pt x="10" y="6"/>
                    <a:pt x="11" y="7"/>
                    <a:pt x="12" y="7"/>
                  </a:cubicBezTo>
                  <a:cubicBezTo>
                    <a:pt x="12" y="7"/>
                    <a:pt x="10" y="3"/>
                    <a:pt x="11" y="3"/>
                  </a:cubicBezTo>
                  <a:cubicBezTo>
                    <a:pt x="11" y="2"/>
                    <a:pt x="13" y="3"/>
                    <a:pt x="13" y="3"/>
                  </a:cubicBezTo>
                  <a:cubicBezTo>
                    <a:pt x="14" y="4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5" y="2"/>
                    <a:pt x="15" y="1"/>
                  </a:cubicBezTo>
                  <a:cubicBezTo>
                    <a:pt x="16" y="0"/>
                    <a:pt x="18" y="0"/>
                    <a:pt x="18" y="0"/>
                  </a:cubicBezTo>
                  <a:cubicBezTo>
                    <a:pt x="19" y="0"/>
                    <a:pt x="22" y="0"/>
                    <a:pt x="23" y="1"/>
                  </a:cubicBezTo>
                  <a:cubicBezTo>
                    <a:pt x="24" y="1"/>
                    <a:pt x="26" y="2"/>
                    <a:pt x="27" y="3"/>
                  </a:cubicBezTo>
                  <a:cubicBezTo>
                    <a:pt x="27" y="4"/>
                    <a:pt x="27" y="7"/>
                    <a:pt x="27" y="7"/>
                  </a:cubicBezTo>
                  <a:cubicBezTo>
                    <a:pt x="26" y="8"/>
                    <a:pt x="28" y="8"/>
                    <a:pt x="28" y="9"/>
                  </a:cubicBezTo>
                  <a:cubicBezTo>
                    <a:pt x="28" y="9"/>
                    <a:pt x="28" y="11"/>
                    <a:pt x="28" y="11"/>
                  </a:cubicBezTo>
                  <a:cubicBezTo>
                    <a:pt x="27" y="11"/>
                    <a:pt x="25" y="10"/>
                    <a:pt x="25" y="11"/>
                  </a:cubicBezTo>
                  <a:cubicBezTo>
                    <a:pt x="25" y="12"/>
                    <a:pt x="26" y="13"/>
                    <a:pt x="26" y="13"/>
                  </a:cubicBezTo>
                  <a:cubicBezTo>
                    <a:pt x="25" y="14"/>
                    <a:pt x="18" y="14"/>
                    <a:pt x="17" y="14"/>
                  </a:cubicBezTo>
                  <a:cubicBezTo>
                    <a:pt x="16" y="13"/>
                    <a:pt x="15" y="11"/>
                    <a:pt x="16" y="11"/>
                  </a:cubicBezTo>
                  <a:cubicBezTo>
                    <a:pt x="16" y="11"/>
                    <a:pt x="19" y="9"/>
                    <a:pt x="18" y="9"/>
                  </a:cubicBezTo>
                  <a:cubicBezTo>
                    <a:pt x="16" y="8"/>
                    <a:pt x="13" y="10"/>
                    <a:pt x="12" y="10"/>
                  </a:cubicBezTo>
                  <a:cubicBezTo>
                    <a:pt x="11" y="10"/>
                    <a:pt x="8" y="10"/>
                    <a:pt x="8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6" y="7"/>
                    <a:pt x="3" y="7"/>
                    <a:pt x="2" y="7"/>
                  </a:cubicBezTo>
                  <a:cubicBezTo>
                    <a:pt x="2" y="6"/>
                    <a:pt x="3" y="5"/>
                    <a:pt x="2" y="5"/>
                  </a:cubicBezTo>
                  <a:cubicBezTo>
                    <a:pt x="2" y="4"/>
                    <a:pt x="0" y="4"/>
                    <a:pt x="0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0" name="Freeform 232"/>
            <p:cNvSpPr>
              <a:spLocks/>
            </p:cNvSpPr>
            <p:nvPr/>
          </p:nvSpPr>
          <p:spPr bwMode="auto">
            <a:xfrm>
              <a:off x="4445" y="1258"/>
              <a:ext cx="64" cy="3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4"/>
                </a:cxn>
                <a:cxn ang="0">
                  <a:pos x="15" y="3"/>
                </a:cxn>
                <a:cxn ang="0">
                  <a:pos x="19" y="4"/>
                </a:cxn>
                <a:cxn ang="0">
                  <a:pos x="24" y="7"/>
                </a:cxn>
                <a:cxn ang="0">
                  <a:pos x="24" y="9"/>
                </a:cxn>
                <a:cxn ang="0">
                  <a:pos x="27" y="11"/>
                </a:cxn>
                <a:cxn ang="0">
                  <a:pos x="26" y="14"/>
                </a:cxn>
                <a:cxn ang="0">
                  <a:pos x="22" y="14"/>
                </a:cxn>
                <a:cxn ang="0">
                  <a:pos x="20" y="13"/>
                </a:cxn>
                <a:cxn ang="0">
                  <a:pos x="18" y="11"/>
                </a:cxn>
                <a:cxn ang="0">
                  <a:pos x="13" y="10"/>
                </a:cxn>
                <a:cxn ang="0">
                  <a:pos x="7" y="10"/>
                </a:cxn>
                <a:cxn ang="0">
                  <a:pos x="3" y="8"/>
                </a:cxn>
                <a:cxn ang="0">
                  <a:pos x="9" y="7"/>
                </a:cxn>
                <a:cxn ang="0">
                  <a:pos x="8" y="5"/>
                </a:cxn>
                <a:cxn ang="0">
                  <a:pos x="4" y="5"/>
                </a:cxn>
              </a:cxnLst>
              <a:rect l="0" t="0" r="r" b="b"/>
              <a:pathLst>
                <a:path w="27" h="14">
                  <a:moveTo>
                    <a:pt x="4" y="5"/>
                  </a:moveTo>
                  <a:cubicBezTo>
                    <a:pt x="4" y="5"/>
                    <a:pt x="1" y="4"/>
                    <a:pt x="1" y="3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" y="0"/>
                    <a:pt x="11" y="0"/>
                    <a:pt x="11" y="1"/>
                  </a:cubicBezTo>
                  <a:cubicBezTo>
                    <a:pt x="12" y="1"/>
                    <a:pt x="13" y="4"/>
                    <a:pt x="13" y="4"/>
                  </a:cubicBezTo>
                  <a:cubicBezTo>
                    <a:pt x="14" y="4"/>
                    <a:pt x="14" y="3"/>
                    <a:pt x="15" y="3"/>
                  </a:cubicBezTo>
                  <a:cubicBezTo>
                    <a:pt x="17" y="3"/>
                    <a:pt x="18" y="4"/>
                    <a:pt x="19" y="4"/>
                  </a:cubicBezTo>
                  <a:cubicBezTo>
                    <a:pt x="20" y="4"/>
                    <a:pt x="23" y="7"/>
                    <a:pt x="24" y="7"/>
                  </a:cubicBezTo>
                  <a:cubicBezTo>
                    <a:pt x="25" y="7"/>
                    <a:pt x="23" y="9"/>
                    <a:pt x="24" y="9"/>
                  </a:cubicBezTo>
                  <a:cubicBezTo>
                    <a:pt x="24" y="10"/>
                    <a:pt x="27" y="11"/>
                    <a:pt x="27" y="11"/>
                  </a:cubicBezTo>
                  <a:cubicBezTo>
                    <a:pt x="27" y="12"/>
                    <a:pt x="27" y="13"/>
                    <a:pt x="26" y="14"/>
                  </a:cubicBezTo>
                  <a:cubicBezTo>
                    <a:pt x="25" y="14"/>
                    <a:pt x="23" y="14"/>
                    <a:pt x="22" y="14"/>
                  </a:cubicBezTo>
                  <a:cubicBezTo>
                    <a:pt x="21" y="14"/>
                    <a:pt x="20" y="13"/>
                    <a:pt x="20" y="13"/>
                  </a:cubicBezTo>
                  <a:cubicBezTo>
                    <a:pt x="19" y="12"/>
                    <a:pt x="20" y="11"/>
                    <a:pt x="18" y="11"/>
                  </a:cubicBezTo>
                  <a:cubicBezTo>
                    <a:pt x="17" y="10"/>
                    <a:pt x="14" y="10"/>
                    <a:pt x="13" y="10"/>
                  </a:cubicBezTo>
                  <a:cubicBezTo>
                    <a:pt x="13" y="10"/>
                    <a:pt x="8" y="11"/>
                    <a:pt x="7" y="10"/>
                  </a:cubicBezTo>
                  <a:cubicBezTo>
                    <a:pt x="4" y="9"/>
                    <a:pt x="2" y="8"/>
                    <a:pt x="3" y="8"/>
                  </a:cubicBezTo>
                  <a:cubicBezTo>
                    <a:pt x="4" y="7"/>
                    <a:pt x="8" y="7"/>
                    <a:pt x="9" y="7"/>
                  </a:cubicBezTo>
                  <a:cubicBezTo>
                    <a:pt x="10" y="7"/>
                    <a:pt x="9" y="5"/>
                    <a:pt x="8" y="5"/>
                  </a:cubicBezTo>
                  <a:cubicBezTo>
                    <a:pt x="7" y="4"/>
                    <a:pt x="5" y="5"/>
                    <a:pt x="4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1" name="Freeform 233"/>
            <p:cNvSpPr>
              <a:spLocks/>
            </p:cNvSpPr>
            <p:nvPr/>
          </p:nvSpPr>
          <p:spPr bwMode="auto">
            <a:xfrm>
              <a:off x="4440" y="1289"/>
              <a:ext cx="21" cy="16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8" y="6"/>
                </a:cxn>
                <a:cxn ang="0">
                  <a:pos x="3" y="6"/>
                </a:cxn>
              </a:cxnLst>
              <a:rect l="0" t="0" r="r" b="b"/>
              <a:pathLst>
                <a:path w="9" h="7">
                  <a:moveTo>
                    <a:pt x="3" y="6"/>
                  </a:moveTo>
                  <a:cubicBezTo>
                    <a:pt x="2" y="5"/>
                    <a:pt x="0" y="2"/>
                    <a:pt x="1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6" y="4"/>
                    <a:pt x="9" y="5"/>
                    <a:pt x="8" y="6"/>
                  </a:cubicBezTo>
                  <a:cubicBezTo>
                    <a:pt x="8" y="6"/>
                    <a:pt x="5" y="7"/>
                    <a:pt x="3" y="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2" name="Freeform 234"/>
            <p:cNvSpPr>
              <a:spLocks/>
            </p:cNvSpPr>
            <p:nvPr/>
          </p:nvSpPr>
          <p:spPr bwMode="auto">
            <a:xfrm>
              <a:off x="4381" y="1284"/>
              <a:ext cx="28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7" y="3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12" h="6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7" y="0"/>
                    <a:pt x="9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2"/>
                    <a:pt x="7" y="2"/>
                    <a:pt x="7" y="3"/>
                  </a:cubicBezTo>
                  <a:cubicBezTo>
                    <a:pt x="8" y="4"/>
                    <a:pt x="11" y="3"/>
                    <a:pt x="11" y="4"/>
                  </a:cubicBezTo>
                  <a:cubicBezTo>
                    <a:pt x="11" y="4"/>
                    <a:pt x="11" y="5"/>
                    <a:pt x="9" y="5"/>
                  </a:cubicBezTo>
                  <a:cubicBezTo>
                    <a:pt x="8" y="6"/>
                    <a:pt x="4" y="6"/>
                    <a:pt x="3" y="6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3" name="Freeform 235"/>
            <p:cNvSpPr>
              <a:spLocks/>
            </p:cNvSpPr>
            <p:nvPr/>
          </p:nvSpPr>
          <p:spPr bwMode="auto">
            <a:xfrm>
              <a:off x="4374" y="1267"/>
              <a:ext cx="40" cy="12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0" y="4"/>
                </a:cxn>
                <a:cxn ang="0">
                  <a:pos x="5" y="5"/>
                </a:cxn>
                <a:cxn ang="0">
                  <a:pos x="1" y="5"/>
                </a:cxn>
                <a:cxn ang="0">
                  <a:pos x="1" y="3"/>
                </a:cxn>
              </a:cxnLst>
              <a:rect l="0" t="0" r="r" b="b"/>
              <a:pathLst>
                <a:path w="17" h="5">
                  <a:moveTo>
                    <a:pt x="1" y="3"/>
                  </a:moveTo>
                  <a:cubicBezTo>
                    <a:pt x="2" y="2"/>
                    <a:pt x="8" y="1"/>
                    <a:pt x="9" y="1"/>
                  </a:cubicBezTo>
                  <a:cubicBezTo>
                    <a:pt x="10" y="0"/>
                    <a:pt x="13" y="0"/>
                    <a:pt x="14" y="1"/>
                  </a:cubicBezTo>
                  <a:cubicBezTo>
                    <a:pt x="15" y="1"/>
                    <a:pt x="17" y="2"/>
                    <a:pt x="17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5" y="4"/>
                    <a:pt x="11" y="4"/>
                    <a:pt x="10" y="4"/>
                  </a:cubicBezTo>
                  <a:cubicBezTo>
                    <a:pt x="9" y="4"/>
                    <a:pt x="7" y="4"/>
                    <a:pt x="5" y="5"/>
                  </a:cubicBezTo>
                  <a:cubicBezTo>
                    <a:pt x="4" y="5"/>
                    <a:pt x="2" y="5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4" name="Freeform 236"/>
            <p:cNvSpPr>
              <a:spLocks/>
            </p:cNvSpPr>
            <p:nvPr/>
          </p:nvSpPr>
          <p:spPr bwMode="auto">
            <a:xfrm>
              <a:off x="4360" y="1284"/>
              <a:ext cx="14" cy="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1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4" y="0"/>
                    <a:pt x="6" y="2"/>
                    <a:pt x="6" y="2"/>
                  </a:cubicBezTo>
                  <a:cubicBezTo>
                    <a:pt x="6" y="3"/>
                    <a:pt x="4" y="4"/>
                    <a:pt x="3" y="3"/>
                  </a:cubicBezTo>
                  <a:cubicBezTo>
                    <a:pt x="3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5" name="Freeform 237"/>
            <p:cNvSpPr>
              <a:spLocks/>
            </p:cNvSpPr>
            <p:nvPr/>
          </p:nvSpPr>
          <p:spPr bwMode="auto">
            <a:xfrm>
              <a:off x="4338" y="1308"/>
              <a:ext cx="111" cy="49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4" y="6"/>
                </a:cxn>
                <a:cxn ang="0">
                  <a:pos x="18" y="5"/>
                </a:cxn>
                <a:cxn ang="0">
                  <a:pos x="23" y="9"/>
                </a:cxn>
                <a:cxn ang="0">
                  <a:pos x="24" y="11"/>
                </a:cxn>
                <a:cxn ang="0">
                  <a:pos x="33" y="11"/>
                </a:cxn>
                <a:cxn ang="0">
                  <a:pos x="33" y="9"/>
                </a:cxn>
                <a:cxn ang="0">
                  <a:pos x="30" y="8"/>
                </a:cxn>
                <a:cxn ang="0">
                  <a:pos x="31" y="6"/>
                </a:cxn>
                <a:cxn ang="0">
                  <a:pos x="27" y="4"/>
                </a:cxn>
                <a:cxn ang="0">
                  <a:pos x="32" y="1"/>
                </a:cxn>
                <a:cxn ang="0">
                  <a:pos x="34" y="0"/>
                </a:cxn>
                <a:cxn ang="0">
                  <a:pos x="35" y="3"/>
                </a:cxn>
                <a:cxn ang="0">
                  <a:pos x="36" y="5"/>
                </a:cxn>
                <a:cxn ang="0">
                  <a:pos x="36" y="7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5" y="7"/>
                </a:cxn>
                <a:cxn ang="0">
                  <a:pos x="46" y="11"/>
                </a:cxn>
                <a:cxn ang="0">
                  <a:pos x="43" y="15"/>
                </a:cxn>
                <a:cxn ang="0">
                  <a:pos x="33" y="15"/>
                </a:cxn>
                <a:cxn ang="0">
                  <a:pos x="24" y="18"/>
                </a:cxn>
                <a:cxn ang="0">
                  <a:pos x="16" y="20"/>
                </a:cxn>
                <a:cxn ang="0">
                  <a:pos x="12" y="17"/>
                </a:cxn>
                <a:cxn ang="0">
                  <a:pos x="17" y="16"/>
                </a:cxn>
                <a:cxn ang="0">
                  <a:pos x="23" y="15"/>
                </a:cxn>
                <a:cxn ang="0">
                  <a:pos x="25" y="13"/>
                </a:cxn>
                <a:cxn ang="0">
                  <a:pos x="20" y="13"/>
                </a:cxn>
                <a:cxn ang="0">
                  <a:pos x="14" y="13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4"/>
                </a:cxn>
                <a:cxn ang="0">
                  <a:pos x="7" y="15"/>
                </a:cxn>
                <a:cxn ang="0">
                  <a:pos x="6" y="14"/>
                </a:cxn>
                <a:cxn ang="0">
                  <a:pos x="0" y="13"/>
                </a:cxn>
              </a:cxnLst>
              <a:rect l="0" t="0" r="r" b="b"/>
              <a:pathLst>
                <a:path w="47" h="21">
                  <a:moveTo>
                    <a:pt x="0" y="13"/>
                  </a:moveTo>
                  <a:cubicBezTo>
                    <a:pt x="1" y="12"/>
                    <a:pt x="3" y="10"/>
                    <a:pt x="3" y="10"/>
                  </a:cubicBezTo>
                  <a:cubicBezTo>
                    <a:pt x="4" y="9"/>
                    <a:pt x="5" y="6"/>
                    <a:pt x="5" y="6"/>
                  </a:cubicBezTo>
                  <a:cubicBezTo>
                    <a:pt x="5" y="5"/>
                    <a:pt x="8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4"/>
                    <a:pt x="12" y="6"/>
                    <a:pt x="14" y="6"/>
                  </a:cubicBezTo>
                  <a:cubicBezTo>
                    <a:pt x="15" y="6"/>
                    <a:pt x="16" y="4"/>
                    <a:pt x="18" y="5"/>
                  </a:cubicBezTo>
                  <a:cubicBezTo>
                    <a:pt x="20" y="6"/>
                    <a:pt x="22" y="8"/>
                    <a:pt x="23" y="9"/>
                  </a:cubicBezTo>
                  <a:cubicBezTo>
                    <a:pt x="24" y="9"/>
                    <a:pt x="23" y="11"/>
                    <a:pt x="24" y="11"/>
                  </a:cubicBezTo>
                  <a:cubicBezTo>
                    <a:pt x="25" y="11"/>
                    <a:pt x="32" y="11"/>
                    <a:pt x="33" y="11"/>
                  </a:cubicBezTo>
                  <a:cubicBezTo>
                    <a:pt x="33" y="10"/>
                    <a:pt x="34" y="10"/>
                    <a:pt x="33" y="9"/>
                  </a:cubicBezTo>
                  <a:cubicBezTo>
                    <a:pt x="31" y="8"/>
                    <a:pt x="31" y="8"/>
                    <a:pt x="30" y="8"/>
                  </a:cubicBezTo>
                  <a:cubicBezTo>
                    <a:pt x="29" y="7"/>
                    <a:pt x="32" y="6"/>
                    <a:pt x="31" y="6"/>
                  </a:cubicBezTo>
                  <a:cubicBezTo>
                    <a:pt x="31" y="5"/>
                    <a:pt x="27" y="4"/>
                    <a:pt x="27" y="4"/>
                  </a:cubicBezTo>
                  <a:cubicBezTo>
                    <a:pt x="27" y="3"/>
                    <a:pt x="31" y="2"/>
                    <a:pt x="32" y="1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5" y="0"/>
                    <a:pt x="34" y="2"/>
                    <a:pt x="35" y="3"/>
                  </a:cubicBezTo>
                  <a:cubicBezTo>
                    <a:pt x="35" y="3"/>
                    <a:pt x="36" y="4"/>
                    <a:pt x="36" y="5"/>
                  </a:cubicBezTo>
                  <a:cubicBezTo>
                    <a:pt x="37" y="5"/>
                    <a:pt x="35" y="6"/>
                    <a:pt x="36" y="7"/>
                  </a:cubicBezTo>
                  <a:cubicBezTo>
                    <a:pt x="37" y="7"/>
                    <a:pt x="39" y="8"/>
                    <a:pt x="40" y="8"/>
                  </a:cubicBezTo>
                  <a:cubicBezTo>
                    <a:pt x="41" y="8"/>
                    <a:pt x="40" y="6"/>
                    <a:pt x="41" y="6"/>
                  </a:cubicBezTo>
                  <a:cubicBezTo>
                    <a:pt x="42" y="6"/>
                    <a:pt x="44" y="6"/>
                    <a:pt x="45" y="7"/>
                  </a:cubicBezTo>
                  <a:cubicBezTo>
                    <a:pt x="47" y="8"/>
                    <a:pt x="47" y="10"/>
                    <a:pt x="46" y="11"/>
                  </a:cubicBezTo>
                  <a:cubicBezTo>
                    <a:pt x="45" y="12"/>
                    <a:pt x="45" y="15"/>
                    <a:pt x="43" y="15"/>
                  </a:cubicBezTo>
                  <a:cubicBezTo>
                    <a:pt x="42" y="15"/>
                    <a:pt x="34" y="14"/>
                    <a:pt x="33" y="15"/>
                  </a:cubicBezTo>
                  <a:cubicBezTo>
                    <a:pt x="32" y="15"/>
                    <a:pt x="26" y="18"/>
                    <a:pt x="24" y="18"/>
                  </a:cubicBezTo>
                  <a:cubicBezTo>
                    <a:pt x="23" y="18"/>
                    <a:pt x="19" y="21"/>
                    <a:pt x="16" y="20"/>
                  </a:cubicBezTo>
                  <a:cubicBezTo>
                    <a:pt x="13" y="19"/>
                    <a:pt x="12" y="18"/>
                    <a:pt x="12" y="17"/>
                  </a:cubicBezTo>
                  <a:cubicBezTo>
                    <a:pt x="12" y="17"/>
                    <a:pt x="15" y="16"/>
                    <a:pt x="17" y="16"/>
                  </a:cubicBezTo>
                  <a:cubicBezTo>
                    <a:pt x="18" y="16"/>
                    <a:pt x="22" y="15"/>
                    <a:pt x="23" y="15"/>
                  </a:cubicBezTo>
                  <a:cubicBezTo>
                    <a:pt x="24" y="14"/>
                    <a:pt x="25" y="14"/>
                    <a:pt x="25" y="13"/>
                  </a:cubicBezTo>
                  <a:cubicBezTo>
                    <a:pt x="24" y="13"/>
                    <a:pt x="21" y="13"/>
                    <a:pt x="20" y="13"/>
                  </a:cubicBezTo>
                  <a:cubicBezTo>
                    <a:pt x="18" y="13"/>
                    <a:pt x="15" y="14"/>
                    <a:pt x="14" y="13"/>
                  </a:cubicBezTo>
                  <a:cubicBezTo>
                    <a:pt x="14" y="13"/>
                    <a:pt x="15" y="11"/>
                    <a:pt x="14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1" y="14"/>
                    <a:pt x="11" y="14"/>
                  </a:cubicBezTo>
                  <a:cubicBezTo>
                    <a:pt x="10" y="14"/>
                    <a:pt x="7" y="15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0" y="13"/>
                    <a:pt x="0" y="1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6" name="Freeform 238"/>
            <p:cNvSpPr>
              <a:spLocks/>
            </p:cNvSpPr>
            <p:nvPr/>
          </p:nvSpPr>
          <p:spPr bwMode="auto">
            <a:xfrm>
              <a:off x="4322" y="1364"/>
              <a:ext cx="170" cy="88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8" y="9"/>
                </a:cxn>
                <a:cxn ang="0">
                  <a:pos x="20" y="4"/>
                </a:cxn>
                <a:cxn ang="0">
                  <a:pos x="23" y="9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4" y="5"/>
                </a:cxn>
                <a:cxn ang="0">
                  <a:pos x="41" y="9"/>
                </a:cxn>
                <a:cxn ang="0">
                  <a:pos x="47" y="14"/>
                </a:cxn>
                <a:cxn ang="0">
                  <a:pos x="43" y="4"/>
                </a:cxn>
                <a:cxn ang="0">
                  <a:pos x="50" y="4"/>
                </a:cxn>
                <a:cxn ang="0">
                  <a:pos x="54" y="0"/>
                </a:cxn>
                <a:cxn ang="0">
                  <a:pos x="55" y="6"/>
                </a:cxn>
                <a:cxn ang="0">
                  <a:pos x="58" y="16"/>
                </a:cxn>
                <a:cxn ang="0">
                  <a:pos x="62" y="23"/>
                </a:cxn>
                <a:cxn ang="0">
                  <a:pos x="71" y="29"/>
                </a:cxn>
                <a:cxn ang="0">
                  <a:pos x="65" y="29"/>
                </a:cxn>
                <a:cxn ang="0">
                  <a:pos x="63" y="32"/>
                </a:cxn>
                <a:cxn ang="0">
                  <a:pos x="68" y="33"/>
                </a:cxn>
                <a:cxn ang="0">
                  <a:pos x="56" y="34"/>
                </a:cxn>
                <a:cxn ang="0">
                  <a:pos x="50" y="31"/>
                </a:cxn>
                <a:cxn ang="0">
                  <a:pos x="46" y="33"/>
                </a:cxn>
                <a:cxn ang="0">
                  <a:pos x="34" y="36"/>
                </a:cxn>
                <a:cxn ang="0">
                  <a:pos x="23" y="34"/>
                </a:cxn>
                <a:cxn ang="0">
                  <a:pos x="14" y="31"/>
                </a:cxn>
                <a:cxn ang="0">
                  <a:pos x="10" y="27"/>
                </a:cxn>
                <a:cxn ang="0">
                  <a:pos x="27" y="26"/>
                </a:cxn>
                <a:cxn ang="0">
                  <a:pos x="26" y="23"/>
                </a:cxn>
                <a:cxn ang="0">
                  <a:pos x="11" y="23"/>
                </a:cxn>
                <a:cxn ang="0">
                  <a:pos x="4" y="20"/>
                </a:cxn>
                <a:cxn ang="0">
                  <a:pos x="16" y="17"/>
                </a:cxn>
                <a:cxn ang="0">
                  <a:pos x="6" y="17"/>
                </a:cxn>
              </a:cxnLst>
              <a:rect l="0" t="0" r="r" b="b"/>
              <a:pathLst>
                <a:path w="72" h="37">
                  <a:moveTo>
                    <a:pt x="3" y="16"/>
                  </a:moveTo>
                  <a:cubicBezTo>
                    <a:pt x="2" y="15"/>
                    <a:pt x="0" y="16"/>
                    <a:pt x="1" y="15"/>
                  </a:cubicBezTo>
                  <a:cubicBezTo>
                    <a:pt x="2" y="13"/>
                    <a:pt x="4" y="13"/>
                    <a:pt x="5" y="12"/>
                  </a:cubicBezTo>
                  <a:cubicBezTo>
                    <a:pt x="5" y="12"/>
                    <a:pt x="2" y="10"/>
                    <a:pt x="8" y="9"/>
                  </a:cubicBezTo>
                  <a:cubicBezTo>
                    <a:pt x="9" y="8"/>
                    <a:pt x="13" y="6"/>
                    <a:pt x="14" y="5"/>
                  </a:cubicBezTo>
                  <a:cubicBezTo>
                    <a:pt x="16" y="5"/>
                    <a:pt x="19" y="3"/>
                    <a:pt x="20" y="4"/>
                  </a:cubicBezTo>
                  <a:cubicBezTo>
                    <a:pt x="21" y="5"/>
                    <a:pt x="19" y="9"/>
                    <a:pt x="19" y="9"/>
                  </a:cubicBezTo>
                  <a:cubicBezTo>
                    <a:pt x="20" y="9"/>
                    <a:pt x="23" y="9"/>
                    <a:pt x="23" y="9"/>
                  </a:cubicBezTo>
                  <a:cubicBezTo>
                    <a:pt x="23" y="8"/>
                    <a:pt x="24" y="5"/>
                    <a:pt x="24" y="5"/>
                  </a:cubicBezTo>
                  <a:cubicBezTo>
                    <a:pt x="25" y="5"/>
                    <a:pt x="31" y="7"/>
                    <a:pt x="31" y="8"/>
                  </a:cubicBezTo>
                  <a:cubicBezTo>
                    <a:pt x="31" y="9"/>
                    <a:pt x="29" y="10"/>
                    <a:pt x="30" y="11"/>
                  </a:cubicBezTo>
                  <a:cubicBezTo>
                    <a:pt x="30" y="11"/>
                    <a:pt x="31" y="11"/>
                    <a:pt x="32" y="11"/>
                  </a:cubicBezTo>
                  <a:cubicBezTo>
                    <a:pt x="33" y="11"/>
                    <a:pt x="35" y="9"/>
                    <a:pt x="35" y="9"/>
                  </a:cubicBezTo>
                  <a:cubicBezTo>
                    <a:pt x="36" y="8"/>
                    <a:pt x="33" y="6"/>
                    <a:pt x="34" y="5"/>
                  </a:cubicBezTo>
                  <a:cubicBezTo>
                    <a:pt x="35" y="5"/>
                    <a:pt x="36" y="5"/>
                    <a:pt x="37" y="6"/>
                  </a:cubicBezTo>
                  <a:cubicBezTo>
                    <a:pt x="38" y="6"/>
                    <a:pt x="41" y="8"/>
                    <a:pt x="41" y="9"/>
                  </a:cubicBezTo>
                  <a:cubicBezTo>
                    <a:pt x="41" y="10"/>
                    <a:pt x="42" y="16"/>
                    <a:pt x="43" y="16"/>
                  </a:cubicBezTo>
                  <a:cubicBezTo>
                    <a:pt x="44" y="16"/>
                    <a:pt x="47" y="15"/>
                    <a:pt x="47" y="14"/>
                  </a:cubicBezTo>
                  <a:cubicBezTo>
                    <a:pt x="48" y="13"/>
                    <a:pt x="46" y="12"/>
                    <a:pt x="46" y="11"/>
                  </a:cubicBezTo>
                  <a:cubicBezTo>
                    <a:pt x="46" y="10"/>
                    <a:pt x="43" y="4"/>
                    <a:pt x="43" y="4"/>
                  </a:cubicBezTo>
                  <a:cubicBezTo>
                    <a:pt x="44" y="3"/>
                    <a:pt x="46" y="3"/>
                    <a:pt x="47" y="4"/>
                  </a:cubicBezTo>
                  <a:cubicBezTo>
                    <a:pt x="48" y="4"/>
                    <a:pt x="50" y="4"/>
                    <a:pt x="50" y="4"/>
                  </a:cubicBezTo>
                  <a:cubicBezTo>
                    <a:pt x="50" y="4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8" y="3"/>
                    <a:pt x="56" y="6"/>
                    <a:pt x="55" y="6"/>
                  </a:cubicBezTo>
                  <a:cubicBezTo>
                    <a:pt x="54" y="6"/>
                    <a:pt x="54" y="8"/>
                    <a:pt x="54" y="8"/>
                  </a:cubicBezTo>
                  <a:cubicBezTo>
                    <a:pt x="54" y="8"/>
                    <a:pt x="58" y="15"/>
                    <a:pt x="58" y="16"/>
                  </a:cubicBezTo>
                  <a:cubicBezTo>
                    <a:pt x="58" y="17"/>
                    <a:pt x="56" y="19"/>
                    <a:pt x="57" y="20"/>
                  </a:cubicBezTo>
                  <a:cubicBezTo>
                    <a:pt x="58" y="21"/>
                    <a:pt x="60" y="22"/>
                    <a:pt x="62" y="23"/>
                  </a:cubicBezTo>
                  <a:cubicBezTo>
                    <a:pt x="63" y="23"/>
                    <a:pt x="70" y="25"/>
                    <a:pt x="71" y="26"/>
                  </a:cubicBezTo>
                  <a:cubicBezTo>
                    <a:pt x="71" y="27"/>
                    <a:pt x="72" y="29"/>
                    <a:pt x="71" y="29"/>
                  </a:cubicBezTo>
                  <a:cubicBezTo>
                    <a:pt x="71" y="30"/>
                    <a:pt x="68" y="28"/>
                    <a:pt x="67" y="28"/>
                  </a:cubicBezTo>
                  <a:cubicBezTo>
                    <a:pt x="66" y="28"/>
                    <a:pt x="65" y="29"/>
                    <a:pt x="65" y="29"/>
                  </a:cubicBezTo>
                  <a:cubicBezTo>
                    <a:pt x="64" y="30"/>
                    <a:pt x="63" y="30"/>
                    <a:pt x="63" y="30"/>
                  </a:cubicBezTo>
                  <a:cubicBezTo>
                    <a:pt x="62" y="30"/>
                    <a:pt x="62" y="32"/>
                    <a:pt x="63" y="32"/>
                  </a:cubicBezTo>
                  <a:cubicBezTo>
                    <a:pt x="64" y="32"/>
                    <a:pt x="66" y="30"/>
                    <a:pt x="67" y="31"/>
                  </a:cubicBezTo>
                  <a:cubicBezTo>
                    <a:pt x="68" y="32"/>
                    <a:pt x="69" y="32"/>
                    <a:pt x="68" y="33"/>
                  </a:cubicBezTo>
                  <a:cubicBezTo>
                    <a:pt x="68" y="34"/>
                    <a:pt x="66" y="35"/>
                    <a:pt x="64" y="35"/>
                  </a:cubicBezTo>
                  <a:cubicBezTo>
                    <a:pt x="62" y="35"/>
                    <a:pt x="57" y="35"/>
                    <a:pt x="56" y="34"/>
                  </a:cubicBezTo>
                  <a:cubicBezTo>
                    <a:pt x="56" y="33"/>
                    <a:pt x="54" y="33"/>
                    <a:pt x="53" y="33"/>
                  </a:cubicBezTo>
                  <a:cubicBezTo>
                    <a:pt x="52" y="33"/>
                    <a:pt x="51" y="31"/>
                    <a:pt x="50" y="31"/>
                  </a:cubicBezTo>
                  <a:cubicBezTo>
                    <a:pt x="49" y="31"/>
                    <a:pt x="48" y="31"/>
                    <a:pt x="48" y="32"/>
                  </a:cubicBezTo>
                  <a:cubicBezTo>
                    <a:pt x="47" y="32"/>
                    <a:pt x="48" y="33"/>
                    <a:pt x="46" y="33"/>
                  </a:cubicBezTo>
                  <a:cubicBezTo>
                    <a:pt x="44" y="33"/>
                    <a:pt x="42" y="34"/>
                    <a:pt x="41" y="35"/>
                  </a:cubicBezTo>
                  <a:cubicBezTo>
                    <a:pt x="40" y="35"/>
                    <a:pt x="36" y="36"/>
                    <a:pt x="34" y="36"/>
                  </a:cubicBezTo>
                  <a:cubicBezTo>
                    <a:pt x="32" y="36"/>
                    <a:pt x="26" y="37"/>
                    <a:pt x="25" y="37"/>
                  </a:cubicBezTo>
                  <a:cubicBezTo>
                    <a:pt x="24" y="36"/>
                    <a:pt x="23" y="36"/>
                    <a:pt x="23" y="34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1" y="32"/>
                    <a:pt x="16" y="32"/>
                    <a:pt x="14" y="31"/>
                  </a:cubicBezTo>
                  <a:cubicBezTo>
                    <a:pt x="12" y="31"/>
                    <a:pt x="8" y="30"/>
                    <a:pt x="8" y="28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11" y="26"/>
                    <a:pt x="18" y="26"/>
                    <a:pt x="20" y="26"/>
                  </a:cubicBezTo>
                  <a:cubicBezTo>
                    <a:pt x="21" y="26"/>
                    <a:pt x="25" y="26"/>
                    <a:pt x="27" y="26"/>
                  </a:cubicBezTo>
                  <a:cubicBezTo>
                    <a:pt x="28" y="26"/>
                    <a:pt x="29" y="25"/>
                    <a:pt x="29" y="24"/>
                  </a:cubicBezTo>
                  <a:cubicBezTo>
                    <a:pt x="29" y="24"/>
                    <a:pt x="28" y="23"/>
                    <a:pt x="26" y="23"/>
                  </a:cubicBezTo>
                  <a:cubicBezTo>
                    <a:pt x="24" y="23"/>
                    <a:pt x="21" y="22"/>
                    <a:pt x="20" y="22"/>
                  </a:cubicBezTo>
                  <a:cubicBezTo>
                    <a:pt x="18" y="22"/>
                    <a:pt x="12" y="23"/>
                    <a:pt x="11" y="23"/>
                  </a:cubicBezTo>
                  <a:cubicBezTo>
                    <a:pt x="10" y="23"/>
                    <a:pt x="7" y="23"/>
                    <a:pt x="6" y="22"/>
                  </a:cubicBezTo>
                  <a:cubicBezTo>
                    <a:pt x="4" y="21"/>
                    <a:pt x="3" y="21"/>
                    <a:pt x="4" y="20"/>
                  </a:cubicBezTo>
                  <a:cubicBezTo>
                    <a:pt x="5" y="20"/>
                    <a:pt x="11" y="19"/>
                    <a:pt x="12" y="18"/>
                  </a:cubicBezTo>
                  <a:cubicBezTo>
                    <a:pt x="14" y="18"/>
                    <a:pt x="16" y="18"/>
                    <a:pt x="16" y="17"/>
                  </a:cubicBezTo>
                  <a:cubicBezTo>
                    <a:pt x="15" y="16"/>
                    <a:pt x="14" y="16"/>
                    <a:pt x="12" y="16"/>
                  </a:cubicBezTo>
                  <a:cubicBezTo>
                    <a:pt x="11" y="16"/>
                    <a:pt x="7" y="17"/>
                    <a:pt x="6" y="17"/>
                  </a:cubicBezTo>
                  <a:cubicBezTo>
                    <a:pt x="4" y="16"/>
                    <a:pt x="4" y="17"/>
                    <a:pt x="3" y="16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7" name="Freeform 239"/>
            <p:cNvSpPr>
              <a:spLocks/>
            </p:cNvSpPr>
            <p:nvPr/>
          </p:nvSpPr>
          <p:spPr bwMode="auto">
            <a:xfrm>
              <a:off x="4320" y="1322"/>
              <a:ext cx="21" cy="1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6" y="4"/>
                </a:cxn>
              </a:cxnLst>
              <a:rect l="0" t="0" r="r" b="b"/>
              <a:pathLst>
                <a:path w="9" h="6">
                  <a:moveTo>
                    <a:pt x="6" y="4"/>
                  </a:moveTo>
                  <a:cubicBezTo>
                    <a:pt x="6" y="5"/>
                    <a:pt x="4" y="6"/>
                    <a:pt x="3" y="6"/>
                  </a:cubicBezTo>
                  <a:cubicBezTo>
                    <a:pt x="3" y="6"/>
                    <a:pt x="0" y="5"/>
                    <a:pt x="0" y="4"/>
                  </a:cubicBezTo>
                  <a:cubicBezTo>
                    <a:pt x="0" y="4"/>
                    <a:pt x="5" y="1"/>
                    <a:pt x="6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9" y="1"/>
                    <a:pt x="7" y="3"/>
                    <a:pt x="6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8" name="Freeform 240"/>
            <p:cNvSpPr>
              <a:spLocks/>
            </p:cNvSpPr>
            <p:nvPr/>
          </p:nvSpPr>
          <p:spPr bwMode="auto">
            <a:xfrm>
              <a:off x="4260" y="1350"/>
              <a:ext cx="97" cy="62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5" y="5"/>
                </a:cxn>
                <a:cxn ang="0">
                  <a:pos x="4" y="1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3"/>
                </a:cxn>
                <a:cxn ang="0">
                  <a:pos x="32" y="2"/>
                </a:cxn>
                <a:cxn ang="0">
                  <a:pos x="41" y="8"/>
                </a:cxn>
                <a:cxn ang="0">
                  <a:pos x="27" y="14"/>
                </a:cxn>
                <a:cxn ang="0">
                  <a:pos x="25" y="17"/>
                </a:cxn>
                <a:cxn ang="0">
                  <a:pos x="22" y="18"/>
                </a:cxn>
                <a:cxn ang="0">
                  <a:pos x="21" y="22"/>
                </a:cxn>
                <a:cxn ang="0">
                  <a:pos x="17" y="23"/>
                </a:cxn>
                <a:cxn ang="0">
                  <a:pos x="12" y="26"/>
                </a:cxn>
                <a:cxn ang="0">
                  <a:pos x="10" y="25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4" y="14"/>
                </a:cxn>
              </a:cxnLst>
              <a:rect l="0" t="0" r="r" b="b"/>
              <a:pathLst>
                <a:path w="41" h="26">
                  <a:moveTo>
                    <a:pt x="4" y="14"/>
                  </a:moveTo>
                  <a:cubicBezTo>
                    <a:pt x="4" y="13"/>
                    <a:pt x="7" y="9"/>
                    <a:pt x="8" y="8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6"/>
                    <a:pt x="6" y="6"/>
                    <a:pt x="5" y="5"/>
                  </a:cubicBezTo>
                  <a:cubicBezTo>
                    <a:pt x="5" y="4"/>
                    <a:pt x="4" y="2"/>
                    <a:pt x="4" y="1"/>
                  </a:cubicBezTo>
                  <a:cubicBezTo>
                    <a:pt x="5" y="1"/>
                    <a:pt x="11" y="0"/>
                    <a:pt x="12" y="0"/>
                  </a:cubicBezTo>
                  <a:cubicBezTo>
                    <a:pt x="14" y="0"/>
                    <a:pt x="17" y="0"/>
                    <a:pt x="18" y="0"/>
                  </a:cubicBezTo>
                  <a:cubicBezTo>
                    <a:pt x="18" y="0"/>
                    <a:pt x="23" y="3"/>
                    <a:pt x="24" y="3"/>
                  </a:cubicBezTo>
                  <a:cubicBezTo>
                    <a:pt x="25" y="3"/>
                    <a:pt x="31" y="2"/>
                    <a:pt x="32" y="2"/>
                  </a:cubicBezTo>
                  <a:cubicBezTo>
                    <a:pt x="33" y="2"/>
                    <a:pt x="41" y="7"/>
                    <a:pt x="41" y="8"/>
                  </a:cubicBezTo>
                  <a:cubicBezTo>
                    <a:pt x="41" y="9"/>
                    <a:pt x="28" y="14"/>
                    <a:pt x="27" y="14"/>
                  </a:cubicBezTo>
                  <a:cubicBezTo>
                    <a:pt x="26" y="14"/>
                    <a:pt x="26" y="17"/>
                    <a:pt x="25" y="17"/>
                  </a:cubicBezTo>
                  <a:cubicBezTo>
                    <a:pt x="24" y="17"/>
                    <a:pt x="22" y="17"/>
                    <a:pt x="22" y="18"/>
                  </a:cubicBezTo>
                  <a:cubicBezTo>
                    <a:pt x="22" y="18"/>
                    <a:pt x="23" y="22"/>
                    <a:pt x="21" y="22"/>
                  </a:cubicBezTo>
                  <a:cubicBezTo>
                    <a:pt x="19" y="23"/>
                    <a:pt x="17" y="23"/>
                    <a:pt x="17" y="23"/>
                  </a:cubicBezTo>
                  <a:cubicBezTo>
                    <a:pt x="16" y="23"/>
                    <a:pt x="14" y="26"/>
                    <a:pt x="12" y="26"/>
                  </a:cubicBezTo>
                  <a:cubicBezTo>
                    <a:pt x="11" y="26"/>
                    <a:pt x="10" y="26"/>
                    <a:pt x="10" y="25"/>
                  </a:cubicBezTo>
                  <a:cubicBezTo>
                    <a:pt x="9" y="24"/>
                    <a:pt x="9" y="23"/>
                    <a:pt x="9" y="23"/>
                  </a:cubicBezTo>
                  <a:cubicBezTo>
                    <a:pt x="7" y="22"/>
                    <a:pt x="2" y="19"/>
                    <a:pt x="1" y="19"/>
                  </a:cubicBezTo>
                  <a:cubicBezTo>
                    <a:pt x="0" y="19"/>
                    <a:pt x="3" y="15"/>
                    <a:pt x="4" y="1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29" name="Freeform 241"/>
            <p:cNvSpPr>
              <a:spLocks/>
            </p:cNvSpPr>
            <p:nvPr/>
          </p:nvSpPr>
          <p:spPr bwMode="auto">
            <a:xfrm>
              <a:off x="4289" y="1293"/>
              <a:ext cx="68" cy="33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6" y="9"/>
                </a:cxn>
                <a:cxn ang="0">
                  <a:pos x="8" y="7"/>
                </a:cxn>
                <a:cxn ang="0">
                  <a:pos x="15" y="2"/>
                </a:cxn>
                <a:cxn ang="0">
                  <a:pos x="22" y="3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25" y="4"/>
                </a:cxn>
                <a:cxn ang="0">
                  <a:pos x="27" y="7"/>
                </a:cxn>
                <a:cxn ang="0">
                  <a:pos x="24" y="8"/>
                </a:cxn>
                <a:cxn ang="0">
                  <a:pos x="21" y="10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3" y="12"/>
                </a:cxn>
                <a:cxn ang="0">
                  <a:pos x="10" y="14"/>
                </a:cxn>
                <a:cxn ang="0">
                  <a:pos x="8" y="11"/>
                </a:cxn>
                <a:cxn ang="0">
                  <a:pos x="6" y="14"/>
                </a:cxn>
                <a:cxn ang="0">
                  <a:pos x="3" y="13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2" y="10"/>
                </a:cxn>
              </a:cxnLst>
              <a:rect l="0" t="0" r="r" b="b"/>
              <a:pathLst>
                <a:path w="29" h="14">
                  <a:moveTo>
                    <a:pt x="2" y="10"/>
                  </a:moveTo>
                  <a:cubicBezTo>
                    <a:pt x="3" y="9"/>
                    <a:pt x="5" y="10"/>
                    <a:pt x="6" y="9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6"/>
                    <a:pt x="14" y="3"/>
                    <a:pt x="15" y="2"/>
                  </a:cubicBezTo>
                  <a:cubicBezTo>
                    <a:pt x="16" y="2"/>
                    <a:pt x="22" y="3"/>
                    <a:pt x="22" y="3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6" y="0"/>
                    <a:pt x="29" y="2"/>
                    <a:pt x="29" y="2"/>
                  </a:cubicBezTo>
                  <a:cubicBezTo>
                    <a:pt x="29" y="3"/>
                    <a:pt x="25" y="3"/>
                    <a:pt x="25" y="4"/>
                  </a:cubicBezTo>
                  <a:cubicBezTo>
                    <a:pt x="25" y="4"/>
                    <a:pt x="28" y="6"/>
                    <a:pt x="27" y="7"/>
                  </a:cubicBezTo>
                  <a:cubicBezTo>
                    <a:pt x="27" y="7"/>
                    <a:pt x="25" y="8"/>
                    <a:pt x="24" y="8"/>
                  </a:cubicBezTo>
                  <a:cubicBezTo>
                    <a:pt x="23" y="8"/>
                    <a:pt x="23" y="10"/>
                    <a:pt x="21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9" y="6"/>
                    <a:pt x="18" y="7"/>
                    <a:pt x="17" y="7"/>
                  </a:cubicBezTo>
                  <a:cubicBezTo>
                    <a:pt x="16" y="8"/>
                    <a:pt x="17" y="10"/>
                    <a:pt x="16" y="10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2" y="12"/>
                    <a:pt x="11" y="14"/>
                    <a:pt x="10" y="14"/>
                  </a:cubicBezTo>
                  <a:cubicBezTo>
                    <a:pt x="10" y="14"/>
                    <a:pt x="9" y="11"/>
                    <a:pt x="8" y="11"/>
                  </a:cubicBezTo>
                  <a:cubicBezTo>
                    <a:pt x="7" y="12"/>
                    <a:pt x="7" y="14"/>
                    <a:pt x="6" y="14"/>
                  </a:cubicBezTo>
                  <a:cubicBezTo>
                    <a:pt x="5" y="14"/>
                    <a:pt x="4" y="13"/>
                    <a:pt x="3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2"/>
                    <a:pt x="1" y="10"/>
                    <a:pt x="2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0" name="Freeform 242"/>
            <p:cNvSpPr>
              <a:spLocks/>
            </p:cNvSpPr>
            <p:nvPr/>
          </p:nvSpPr>
          <p:spPr bwMode="auto">
            <a:xfrm>
              <a:off x="4237" y="1697"/>
              <a:ext cx="49" cy="2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0" y="4"/>
                </a:cxn>
                <a:cxn ang="0">
                  <a:pos x="15" y="6"/>
                </a:cxn>
                <a:cxn ang="0">
                  <a:pos x="20" y="9"/>
                </a:cxn>
                <a:cxn ang="0">
                  <a:pos x="21" y="11"/>
                </a:cxn>
                <a:cxn ang="0">
                  <a:pos x="20" y="11"/>
                </a:cxn>
                <a:cxn ang="0">
                  <a:pos x="19" y="11"/>
                </a:cxn>
                <a:cxn ang="0">
                  <a:pos x="12" y="10"/>
                </a:cxn>
                <a:cxn ang="0">
                  <a:pos x="5" y="5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1" h="11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6" y="2"/>
                    <a:pt x="7" y="2"/>
                  </a:cubicBezTo>
                  <a:cubicBezTo>
                    <a:pt x="8" y="3"/>
                    <a:pt x="9" y="3"/>
                    <a:pt x="10" y="4"/>
                  </a:cubicBezTo>
                  <a:cubicBezTo>
                    <a:pt x="12" y="4"/>
                    <a:pt x="13" y="5"/>
                    <a:pt x="15" y="6"/>
                  </a:cubicBezTo>
                  <a:cubicBezTo>
                    <a:pt x="16" y="8"/>
                    <a:pt x="19" y="9"/>
                    <a:pt x="20" y="9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3" y="10"/>
                    <a:pt x="12" y="10"/>
                  </a:cubicBezTo>
                  <a:cubicBezTo>
                    <a:pt x="10" y="9"/>
                    <a:pt x="6" y="6"/>
                    <a:pt x="5" y="5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1" name="Freeform 243"/>
            <p:cNvSpPr>
              <a:spLocks/>
            </p:cNvSpPr>
            <p:nvPr/>
          </p:nvSpPr>
          <p:spPr bwMode="auto">
            <a:xfrm>
              <a:off x="4194" y="1657"/>
              <a:ext cx="24" cy="31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5" y="9"/>
                </a:cxn>
              </a:cxnLst>
              <a:rect l="0" t="0" r="r" b="b"/>
              <a:pathLst>
                <a:path w="10" h="13">
                  <a:moveTo>
                    <a:pt x="5" y="9"/>
                  </a:moveTo>
                  <a:cubicBezTo>
                    <a:pt x="4" y="8"/>
                    <a:pt x="1" y="5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9" y="9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6" y="11"/>
                    <a:pt x="5" y="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2" name="Freeform 244"/>
            <p:cNvSpPr>
              <a:spLocks/>
            </p:cNvSpPr>
            <p:nvPr/>
          </p:nvSpPr>
          <p:spPr bwMode="auto">
            <a:xfrm>
              <a:off x="4123" y="1357"/>
              <a:ext cx="782" cy="440"/>
            </a:xfrm>
            <a:custGeom>
              <a:avLst/>
              <a:gdLst/>
              <a:ahLst/>
              <a:cxnLst>
                <a:cxn ang="0">
                  <a:pos x="21" y="39"/>
                </a:cxn>
                <a:cxn ang="0">
                  <a:pos x="43" y="28"/>
                </a:cxn>
                <a:cxn ang="0">
                  <a:pos x="49" y="26"/>
                </a:cxn>
                <a:cxn ang="0">
                  <a:pos x="68" y="35"/>
                </a:cxn>
                <a:cxn ang="0">
                  <a:pos x="97" y="37"/>
                </a:cxn>
                <a:cxn ang="0">
                  <a:pos x="117" y="45"/>
                </a:cxn>
                <a:cxn ang="0">
                  <a:pos x="135" y="39"/>
                </a:cxn>
                <a:cxn ang="0">
                  <a:pos x="158" y="45"/>
                </a:cxn>
                <a:cxn ang="0">
                  <a:pos x="162" y="38"/>
                </a:cxn>
                <a:cxn ang="0">
                  <a:pos x="175" y="36"/>
                </a:cxn>
                <a:cxn ang="0">
                  <a:pos x="178" y="49"/>
                </a:cxn>
                <a:cxn ang="0">
                  <a:pos x="181" y="39"/>
                </a:cxn>
                <a:cxn ang="0">
                  <a:pos x="173" y="29"/>
                </a:cxn>
                <a:cxn ang="0">
                  <a:pos x="175" y="19"/>
                </a:cxn>
                <a:cxn ang="0">
                  <a:pos x="177" y="2"/>
                </a:cxn>
                <a:cxn ang="0">
                  <a:pos x="193" y="6"/>
                </a:cxn>
                <a:cxn ang="0">
                  <a:pos x="186" y="20"/>
                </a:cxn>
                <a:cxn ang="0">
                  <a:pos x="196" y="34"/>
                </a:cxn>
                <a:cxn ang="0">
                  <a:pos x="206" y="42"/>
                </a:cxn>
                <a:cxn ang="0">
                  <a:pos x="217" y="39"/>
                </a:cxn>
                <a:cxn ang="0">
                  <a:pos x="231" y="36"/>
                </a:cxn>
                <a:cxn ang="0">
                  <a:pos x="224" y="55"/>
                </a:cxn>
                <a:cxn ang="0">
                  <a:pos x="211" y="59"/>
                </a:cxn>
                <a:cxn ang="0">
                  <a:pos x="209" y="62"/>
                </a:cxn>
                <a:cxn ang="0">
                  <a:pos x="193" y="72"/>
                </a:cxn>
                <a:cxn ang="0">
                  <a:pos x="179" y="98"/>
                </a:cxn>
                <a:cxn ang="0">
                  <a:pos x="196" y="110"/>
                </a:cxn>
                <a:cxn ang="0">
                  <a:pos x="228" y="131"/>
                </a:cxn>
                <a:cxn ang="0">
                  <a:pos x="238" y="123"/>
                </a:cxn>
                <a:cxn ang="0">
                  <a:pos x="245" y="96"/>
                </a:cxn>
                <a:cxn ang="0">
                  <a:pos x="245" y="78"/>
                </a:cxn>
                <a:cxn ang="0">
                  <a:pos x="277" y="86"/>
                </a:cxn>
                <a:cxn ang="0">
                  <a:pos x="282" y="100"/>
                </a:cxn>
                <a:cxn ang="0">
                  <a:pos x="292" y="94"/>
                </a:cxn>
                <a:cxn ang="0">
                  <a:pos x="306" y="104"/>
                </a:cxn>
                <a:cxn ang="0">
                  <a:pos x="324" y="122"/>
                </a:cxn>
                <a:cxn ang="0">
                  <a:pos x="311" y="131"/>
                </a:cxn>
                <a:cxn ang="0">
                  <a:pos x="330" y="130"/>
                </a:cxn>
                <a:cxn ang="0">
                  <a:pos x="308" y="147"/>
                </a:cxn>
                <a:cxn ang="0">
                  <a:pos x="295" y="156"/>
                </a:cxn>
                <a:cxn ang="0">
                  <a:pos x="295" y="160"/>
                </a:cxn>
                <a:cxn ang="0">
                  <a:pos x="313" y="165"/>
                </a:cxn>
                <a:cxn ang="0">
                  <a:pos x="292" y="180"/>
                </a:cxn>
                <a:cxn ang="0">
                  <a:pos x="295" y="169"/>
                </a:cxn>
                <a:cxn ang="0">
                  <a:pos x="274" y="169"/>
                </a:cxn>
                <a:cxn ang="0">
                  <a:pos x="243" y="176"/>
                </a:cxn>
                <a:cxn ang="0">
                  <a:pos x="226" y="186"/>
                </a:cxn>
                <a:cxn ang="0">
                  <a:pos x="235" y="175"/>
                </a:cxn>
                <a:cxn ang="0">
                  <a:pos x="219" y="165"/>
                </a:cxn>
                <a:cxn ang="0">
                  <a:pos x="203" y="153"/>
                </a:cxn>
                <a:cxn ang="0">
                  <a:pos x="183" y="155"/>
                </a:cxn>
                <a:cxn ang="0">
                  <a:pos x="72" y="152"/>
                </a:cxn>
                <a:cxn ang="0">
                  <a:pos x="52" y="141"/>
                </a:cxn>
                <a:cxn ang="0">
                  <a:pos x="41" y="126"/>
                </a:cxn>
                <a:cxn ang="0">
                  <a:pos x="35" y="119"/>
                </a:cxn>
                <a:cxn ang="0">
                  <a:pos x="23" y="98"/>
                </a:cxn>
                <a:cxn ang="0">
                  <a:pos x="8" y="93"/>
                </a:cxn>
              </a:cxnLst>
              <a:rect l="0" t="0" r="r" b="b"/>
              <a:pathLst>
                <a:path w="331" h="186">
                  <a:moveTo>
                    <a:pt x="0" y="89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2" y="33"/>
                    <a:pt x="3" y="33"/>
                    <a:pt x="4" y="33"/>
                  </a:cubicBezTo>
                  <a:cubicBezTo>
                    <a:pt x="5" y="33"/>
                    <a:pt x="8" y="34"/>
                    <a:pt x="10" y="35"/>
                  </a:cubicBezTo>
                  <a:cubicBezTo>
                    <a:pt x="12" y="36"/>
                    <a:pt x="14" y="37"/>
                    <a:pt x="16" y="38"/>
                  </a:cubicBezTo>
                  <a:cubicBezTo>
                    <a:pt x="18" y="39"/>
                    <a:pt x="20" y="39"/>
                    <a:pt x="21" y="39"/>
                  </a:cubicBezTo>
                  <a:cubicBezTo>
                    <a:pt x="22" y="39"/>
                    <a:pt x="20" y="37"/>
                    <a:pt x="19" y="37"/>
                  </a:cubicBezTo>
                  <a:cubicBezTo>
                    <a:pt x="19" y="36"/>
                    <a:pt x="19" y="35"/>
                    <a:pt x="20" y="34"/>
                  </a:cubicBezTo>
                  <a:cubicBezTo>
                    <a:pt x="21" y="34"/>
                    <a:pt x="24" y="33"/>
                    <a:pt x="25" y="33"/>
                  </a:cubicBezTo>
                  <a:cubicBezTo>
                    <a:pt x="26" y="33"/>
                    <a:pt x="30" y="34"/>
                    <a:pt x="31" y="34"/>
                  </a:cubicBezTo>
                  <a:cubicBezTo>
                    <a:pt x="32" y="34"/>
                    <a:pt x="37" y="30"/>
                    <a:pt x="38" y="30"/>
                  </a:cubicBezTo>
                  <a:cubicBezTo>
                    <a:pt x="38" y="29"/>
                    <a:pt x="42" y="27"/>
                    <a:pt x="43" y="28"/>
                  </a:cubicBezTo>
                  <a:cubicBezTo>
                    <a:pt x="44" y="28"/>
                    <a:pt x="45" y="29"/>
                    <a:pt x="45" y="29"/>
                  </a:cubicBezTo>
                  <a:cubicBezTo>
                    <a:pt x="45" y="30"/>
                    <a:pt x="41" y="31"/>
                    <a:pt x="41" y="32"/>
                  </a:cubicBezTo>
                  <a:cubicBezTo>
                    <a:pt x="41" y="32"/>
                    <a:pt x="41" y="33"/>
                    <a:pt x="42" y="33"/>
                  </a:cubicBezTo>
                  <a:cubicBezTo>
                    <a:pt x="43" y="33"/>
                    <a:pt x="47" y="32"/>
                    <a:pt x="48" y="31"/>
                  </a:cubicBezTo>
                  <a:cubicBezTo>
                    <a:pt x="49" y="31"/>
                    <a:pt x="49" y="29"/>
                    <a:pt x="49" y="29"/>
                  </a:cubicBezTo>
                  <a:cubicBezTo>
                    <a:pt x="49" y="28"/>
                    <a:pt x="48" y="26"/>
                    <a:pt x="49" y="26"/>
                  </a:cubicBezTo>
                  <a:cubicBezTo>
                    <a:pt x="50" y="26"/>
                    <a:pt x="52" y="27"/>
                    <a:pt x="53" y="29"/>
                  </a:cubicBezTo>
                  <a:cubicBezTo>
                    <a:pt x="55" y="30"/>
                    <a:pt x="57" y="33"/>
                    <a:pt x="58" y="34"/>
                  </a:cubicBezTo>
                  <a:cubicBezTo>
                    <a:pt x="59" y="34"/>
                    <a:pt x="60" y="30"/>
                    <a:pt x="60" y="30"/>
                  </a:cubicBezTo>
                  <a:cubicBezTo>
                    <a:pt x="61" y="30"/>
                    <a:pt x="64" y="29"/>
                    <a:pt x="64" y="30"/>
                  </a:cubicBezTo>
                  <a:cubicBezTo>
                    <a:pt x="64" y="31"/>
                    <a:pt x="63" y="34"/>
                    <a:pt x="64" y="35"/>
                  </a:cubicBezTo>
                  <a:cubicBezTo>
                    <a:pt x="64" y="36"/>
                    <a:pt x="67" y="35"/>
                    <a:pt x="68" y="35"/>
                  </a:cubicBezTo>
                  <a:cubicBezTo>
                    <a:pt x="69" y="35"/>
                    <a:pt x="69" y="32"/>
                    <a:pt x="70" y="32"/>
                  </a:cubicBezTo>
                  <a:cubicBezTo>
                    <a:pt x="70" y="32"/>
                    <a:pt x="73" y="31"/>
                    <a:pt x="74" y="31"/>
                  </a:cubicBezTo>
                  <a:cubicBezTo>
                    <a:pt x="76" y="32"/>
                    <a:pt x="77" y="32"/>
                    <a:pt x="79" y="33"/>
                  </a:cubicBezTo>
                  <a:cubicBezTo>
                    <a:pt x="81" y="34"/>
                    <a:pt x="87" y="36"/>
                    <a:pt x="88" y="37"/>
                  </a:cubicBezTo>
                  <a:cubicBezTo>
                    <a:pt x="90" y="37"/>
                    <a:pt x="93" y="38"/>
                    <a:pt x="94" y="38"/>
                  </a:cubicBezTo>
                  <a:cubicBezTo>
                    <a:pt x="95" y="39"/>
                    <a:pt x="96" y="37"/>
                    <a:pt x="97" y="37"/>
                  </a:cubicBezTo>
                  <a:cubicBezTo>
                    <a:pt x="98" y="38"/>
                    <a:pt x="102" y="39"/>
                    <a:pt x="103" y="39"/>
                  </a:cubicBezTo>
                  <a:cubicBezTo>
                    <a:pt x="104" y="40"/>
                    <a:pt x="105" y="42"/>
                    <a:pt x="105" y="42"/>
                  </a:cubicBezTo>
                  <a:cubicBezTo>
                    <a:pt x="104" y="42"/>
                    <a:pt x="101" y="42"/>
                    <a:pt x="100" y="42"/>
                  </a:cubicBezTo>
                  <a:cubicBezTo>
                    <a:pt x="100" y="42"/>
                    <a:pt x="99" y="45"/>
                    <a:pt x="100" y="45"/>
                  </a:cubicBezTo>
                  <a:cubicBezTo>
                    <a:pt x="100" y="45"/>
                    <a:pt x="106" y="46"/>
                    <a:pt x="107" y="46"/>
                  </a:cubicBezTo>
                  <a:cubicBezTo>
                    <a:pt x="108" y="46"/>
                    <a:pt x="116" y="45"/>
                    <a:pt x="117" y="45"/>
                  </a:cubicBezTo>
                  <a:cubicBezTo>
                    <a:pt x="119" y="45"/>
                    <a:pt x="120" y="44"/>
                    <a:pt x="121" y="44"/>
                  </a:cubicBezTo>
                  <a:cubicBezTo>
                    <a:pt x="123" y="45"/>
                    <a:pt x="126" y="53"/>
                    <a:pt x="129" y="53"/>
                  </a:cubicBezTo>
                  <a:cubicBezTo>
                    <a:pt x="129" y="53"/>
                    <a:pt x="130" y="52"/>
                    <a:pt x="129" y="50"/>
                  </a:cubicBezTo>
                  <a:cubicBezTo>
                    <a:pt x="127" y="45"/>
                    <a:pt x="132" y="45"/>
                    <a:pt x="130" y="43"/>
                  </a:cubicBezTo>
                  <a:cubicBezTo>
                    <a:pt x="129" y="42"/>
                    <a:pt x="126" y="43"/>
                    <a:pt x="126" y="42"/>
                  </a:cubicBezTo>
                  <a:cubicBezTo>
                    <a:pt x="127" y="39"/>
                    <a:pt x="133" y="39"/>
                    <a:pt x="135" y="39"/>
                  </a:cubicBezTo>
                  <a:cubicBezTo>
                    <a:pt x="136" y="39"/>
                    <a:pt x="138" y="39"/>
                    <a:pt x="138" y="40"/>
                  </a:cubicBezTo>
                  <a:cubicBezTo>
                    <a:pt x="139" y="41"/>
                    <a:pt x="141" y="42"/>
                    <a:pt x="142" y="43"/>
                  </a:cubicBezTo>
                  <a:cubicBezTo>
                    <a:pt x="143" y="44"/>
                    <a:pt x="145" y="43"/>
                    <a:pt x="146" y="43"/>
                  </a:cubicBezTo>
                  <a:cubicBezTo>
                    <a:pt x="147" y="43"/>
                    <a:pt x="148" y="45"/>
                    <a:pt x="149" y="45"/>
                  </a:cubicBezTo>
                  <a:cubicBezTo>
                    <a:pt x="150" y="46"/>
                    <a:pt x="152" y="46"/>
                    <a:pt x="153" y="46"/>
                  </a:cubicBezTo>
                  <a:cubicBezTo>
                    <a:pt x="154" y="46"/>
                    <a:pt x="157" y="45"/>
                    <a:pt x="158" y="45"/>
                  </a:cubicBezTo>
                  <a:cubicBezTo>
                    <a:pt x="159" y="45"/>
                    <a:pt x="160" y="46"/>
                    <a:pt x="161" y="46"/>
                  </a:cubicBezTo>
                  <a:cubicBezTo>
                    <a:pt x="162" y="47"/>
                    <a:pt x="164" y="46"/>
                    <a:pt x="165" y="46"/>
                  </a:cubicBezTo>
                  <a:cubicBezTo>
                    <a:pt x="165" y="45"/>
                    <a:pt x="163" y="44"/>
                    <a:pt x="163" y="43"/>
                  </a:cubicBezTo>
                  <a:cubicBezTo>
                    <a:pt x="163" y="42"/>
                    <a:pt x="163" y="41"/>
                    <a:pt x="164" y="41"/>
                  </a:cubicBezTo>
                  <a:cubicBezTo>
                    <a:pt x="165" y="41"/>
                    <a:pt x="167" y="40"/>
                    <a:pt x="167" y="39"/>
                  </a:cubicBezTo>
                  <a:cubicBezTo>
                    <a:pt x="167" y="39"/>
                    <a:pt x="164" y="38"/>
                    <a:pt x="162" y="38"/>
                  </a:cubicBezTo>
                  <a:cubicBezTo>
                    <a:pt x="161" y="38"/>
                    <a:pt x="160" y="37"/>
                    <a:pt x="161" y="36"/>
                  </a:cubicBezTo>
                  <a:cubicBezTo>
                    <a:pt x="162" y="36"/>
                    <a:pt x="164" y="35"/>
                    <a:pt x="165" y="34"/>
                  </a:cubicBezTo>
                  <a:cubicBezTo>
                    <a:pt x="165" y="34"/>
                    <a:pt x="166" y="31"/>
                    <a:pt x="167" y="31"/>
                  </a:cubicBezTo>
                  <a:cubicBezTo>
                    <a:pt x="168" y="31"/>
                    <a:pt x="170" y="33"/>
                    <a:pt x="170" y="33"/>
                  </a:cubicBezTo>
                  <a:cubicBezTo>
                    <a:pt x="171" y="34"/>
                    <a:pt x="172" y="34"/>
                    <a:pt x="173" y="34"/>
                  </a:cubicBezTo>
                  <a:cubicBezTo>
                    <a:pt x="174" y="34"/>
                    <a:pt x="175" y="36"/>
                    <a:pt x="175" y="36"/>
                  </a:cubicBezTo>
                  <a:cubicBezTo>
                    <a:pt x="175" y="37"/>
                    <a:pt x="176" y="39"/>
                    <a:pt x="176" y="39"/>
                  </a:cubicBezTo>
                  <a:cubicBezTo>
                    <a:pt x="175" y="39"/>
                    <a:pt x="171" y="39"/>
                    <a:pt x="171" y="39"/>
                  </a:cubicBezTo>
                  <a:cubicBezTo>
                    <a:pt x="170" y="39"/>
                    <a:pt x="169" y="40"/>
                    <a:pt x="170" y="41"/>
                  </a:cubicBezTo>
                  <a:cubicBezTo>
                    <a:pt x="170" y="41"/>
                    <a:pt x="174" y="42"/>
                    <a:pt x="174" y="42"/>
                  </a:cubicBezTo>
                  <a:cubicBezTo>
                    <a:pt x="174" y="43"/>
                    <a:pt x="172" y="47"/>
                    <a:pt x="173" y="48"/>
                  </a:cubicBezTo>
                  <a:cubicBezTo>
                    <a:pt x="173" y="48"/>
                    <a:pt x="178" y="49"/>
                    <a:pt x="178" y="49"/>
                  </a:cubicBezTo>
                  <a:cubicBezTo>
                    <a:pt x="178" y="48"/>
                    <a:pt x="176" y="46"/>
                    <a:pt x="176" y="46"/>
                  </a:cubicBezTo>
                  <a:cubicBezTo>
                    <a:pt x="176" y="45"/>
                    <a:pt x="177" y="44"/>
                    <a:pt x="177" y="44"/>
                  </a:cubicBezTo>
                  <a:cubicBezTo>
                    <a:pt x="177" y="43"/>
                    <a:pt x="179" y="44"/>
                    <a:pt x="180" y="44"/>
                  </a:cubicBezTo>
                  <a:cubicBezTo>
                    <a:pt x="181" y="43"/>
                    <a:pt x="183" y="42"/>
                    <a:pt x="183" y="41"/>
                  </a:cubicBezTo>
                  <a:cubicBezTo>
                    <a:pt x="183" y="40"/>
                    <a:pt x="184" y="39"/>
                    <a:pt x="184" y="39"/>
                  </a:cubicBezTo>
                  <a:cubicBezTo>
                    <a:pt x="183" y="38"/>
                    <a:pt x="182" y="39"/>
                    <a:pt x="181" y="39"/>
                  </a:cubicBezTo>
                  <a:cubicBezTo>
                    <a:pt x="181" y="39"/>
                    <a:pt x="181" y="38"/>
                    <a:pt x="181" y="37"/>
                  </a:cubicBezTo>
                  <a:cubicBezTo>
                    <a:pt x="182" y="36"/>
                    <a:pt x="184" y="35"/>
                    <a:pt x="184" y="35"/>
                  </a:cubicBezTo>
                  <a:cubicBezTo>
                    <a:pt x="184" y="34"/>
                    <a:pt x="183" y="34"/>
                    <a:pt x="182" y="34"/>
                  </a:cubicBezTo>
                  <a:cubicBezTo>
                    <a:pt x="181" y="34"/>
                    <a:pt x="180" y="32"/>
                    <a:pt x="180" y="32"/>
                  </a:cubicBezTo>
                  <a:cubicBezTo>
                    <a:pt x="179" y="32"/>
                    <a:pt x="177" y="32"/>
                    <a:pt x="176" y="32"/>
                  </a:cubicBezTo>
                  <a:cubicBezTo>
                    <a:pt x="175" y="32"/>
                    <a:pt x="173" y="30"/>
                    <a:pt x="173" y="29"/>
                  </a:cubicBezTo>
                  <a:cubicBezTo>
                    <a:pt x="172" y="29"/>
                    <a:pt x="173" y="27"/>
                    <a:pt x="174" y="27"/>
                  </a:cubicBezTo>
                  <a:cubicBezTo>
                    <a:pt x="174" y="26"/>
                    <a:pt x="173" y="26"/>
                    <a:pt x="173" y="25"/>
                  </a:cubicBezTo>
                  <a:cubicBezTo>
                    <a:pt x="172" y="25"/>
                    <a:pt x="173" y="23"/>
                    <a:pt x="173" y="22"/>
                  </a:cubicBezTo>
                  <a:cubicBezTo>
                    <a:pt x="173" y="21"/>
                    <a:pt x="175" y="22"/>
                    <a:pt x="176" y="22"/>
                  </a:cubicBezTo>
                  <a:cubicBezTo>
                    <a:pt x="176" y="22"/>
                    <a:pt x="176" y="21"/>
                    <a:pt x="176" y="21"/>
                  </a:cubicBezTo>
                  <a:cubicBezTo>
                    <a:pt x="177" y="20"/>
                    <a:pt x="174" y="20"/>
                    <a:pt x="175" y="19"/>
                  </a:cubicBezTo>
                  <a:cubicBezTo>
                    <a:pt x="176" y="18"/>
                    <a:pt x="177" y="14"/>
                    <a:pt x="177" y="13"/>
                  </a:cubicBezTo>
                  <a:cubicBezTo>
                    <a:pt x="177" y="12"/>
                    <a:pt x="176" y="11"/>
                    <a:pt x="176" y="11"/>
                  </a:cubicBezTo>
                  <a:cubicBezTo>
                    <a:pt x="175" y="10"/>
                    <a:pt x="176" y="9"/>
                    <a:pt x="176" y="8"/>
                  </a:cubicBezTo>
                  <a:cubicBezTo>
                    <a:pt x="176" y="8"/>
                    <a:pt x="176" y="6"/>
                    <a:pt x="176" y="5"/>
                  </a:cubicBezTo>
                  <a:cubicBezTo>
                    <a:pt x="176" y="4"/>
                    <a:pt x="178" y="5"/>
                    <a:pt x="179" y="4"/>
                  </a:cubicBezTo>
                  <a:cubicBezTo>
                    <a:pt x="179" y="4"/>
                    <a:pt x="178" y="3"/>
                    <a:pt x="177" y="2"/>
                  </a:cubicBezTo>
                  <a:cubicBezTo>
                    <a:pt x="177" y="1"/>
                    <a:pt x="178" y="0"/>
                    <a:pt x="179" y="0"/>
                  </a:cubicBezTo>
                  <a:cubicBezTo>
                    <a:pt x="181" y="0"/>
                    <a:pt x="185" y="0"/>
                    <a:pt x="186" y="0"/>
                  </a:cubicBezTo>
                  <a:cubicBezTo>
                    <a:pt x="187" y="0"/>
                    <a:pt x="188" y="2"/>
                    <a:pt x="189" y="2"/>
                  </a:cubicBezTo>
                  <a:cubicBezTo>
                    <a:pt x="190" y="2"/>
                    <a:pt x="191" y="1"/>
                    <a:pt x="193" y="1"/>
                  </a:cubicBezTo>
                  <a:cubicBezTo>
                    <a:pt x="195" y="1"/>
                    <a:pt x="197" y="2"/>
                    <a:pt x="197" y="2"/>
                  </a:cubicBezTo>
                  <a:cubicBezTo>
                    <a:pt x="197" y="3"/>
                    <a:pt x="194" y="5"/>
                    <a:pt x="193" y="6"/>
                  </a:cubicBezTo>
                  <a:cubicBezTo>
                    <a:pt x="192" y="8"/>
                    <a:pt x="191" y="9"/>
                    <a:pt x="190" y="10"/>
                  </a:cubicBezTo>
                  <a:cubicBezTo>
                    <a:pt x="188" y="11"/>
                    <a:pt x="183" y="9"/>
                    <a:pt x="182" y="10"/>
                  </a:cubicBezTo>
                  <a:cubicBezTo>
                    <a:pt x="181" y="10"/>
                    <a:pt x="182" y="11"/>
                    <a:pt x="183" y="11"/>
                  </a:cubicBezTo>
                  <a:cubicBezTo>
                    <a:pt x="184" y="12"/>
                    <a:pt x="184" y="14"/>
                    <a:pt x="184" y="14"/>
                  </a:cubicBezTo>
                  <a:cubicBezTo>
                    <a:pt x="183" y="15"/>
                    <a:pt x="181" y="16"/>
                    <a:pt x="181" y="17"/>
                  </a:cubicBezTo>
                  <a:cubicBezTo>
                    <a:pt x="181" y="18"/>
                    <a:pt x="184" y="19"/>
                    <a:pt x="186" y="20"/>
                  </a:cubicBezTo>
                  <a:cubicBezTo>
                    <a:pt x="187" y="22"/>
                    <a:pt x="186" y="23"/>
                    <a:pt x="186" y="24"/>
                  </a:cubicBezTo>
                  <a:cubicBezTo>
                    <a:pt x="186" y="25"/>
                    <a:pt x="187" y="25"/>
                    <a:pt x="188" y="26"/>
                  </a:cubicBezTo>
                  <a:cubicBezTo>
                    <a:pt x="190" y="26"/>
                    <a:pt x="191" y="28"/>
                    <a:pt x="191" y="28"/>
                  </a:cubicBezTo>
                  <a:cubicBezTo>
                    <a:pt x="191" y="29"/>
                    <a:pt x="187" y="32"/>
                    <a:pt x="187" y="32"/>
                  </a:cubicBezTo>
                  <a:cubicBezTo>
                    <a:pt x="187" y="32"/>
                    <a:pt x="191" y="33"/>
                    <a:pt x="192" y="33"/>
                  </a:cubicBezTo>
                  <a:cubicBezTo>
                    <a:pt x="192" y="32"/>
                    <a:pt x="195" y="33"/>
                    <a:pt x="196" y="34"/>
                  </a:cubicBezTo>
                  <a:cubicBezTo>
                    <a:pt x="196" y="35"/>
                    <a:pt x="194" y="35"/>
                    <a:pt x="195" y="37"/>
                  </a:cubicBezTo>
                  <a:cubicBezTo>
                    <a:pt x="197" y="38"/>
                    <a:pt x="194" y="41"/>
                    <a:pt x="197" y="41"/>
                  </a:cubicBezTo>
                  <a:cubicBezTo>
                    <a:pt x="198" y="40"/>
                    <a:pt x="198" y="37"/>
                    <a:pt x="198" y="37"/>
                  </a:cubicBezTo>
                  <a:cubicBezTo>
                    <a:pt x="198" y="37"/>
                    <a:pt x="200" y="35"/>
                    <a:pt x="201" y="35"/>
                  </a:cubicBezTo>
                  <a:cubicBezTo>
                    <a:pt x="202" y="35"/>
                    <a:pt x="205" y="37"/>
                    <a:pt x="206" y="38"/>
                  </a:cubicBezTo>
                  <a:cubicBezTo>
                    <a:pt x="207" y="40"/>
                    <a:pt x="207" y="42"/>
                    <a:pt x="206" y="42"/>
                  </a:cubicBezTo>
                  <a:cubicBezTo>
                    <a:pt x="206" y="43"/>
                    <a:pt x="204" y="41"/>
                    <a:pt x="204" y="43"/>
                  </a:cubicBezTo>
                  <a:cubicBezTo>
                    <a:pt x="204" y="45"/>
                    <a:pt x="207" y="49"/>
                    <a:pt x="208" y="49"/>
                  </a:cubicBezTo>
                  <a:cubicBezTo>
                    <a:pt x="209" y="49"/>
                    <a:pt x="211" y="49"/>
                    <a:pt x="211" y="48"/>
                  </a:cubicBezTo>
                  <a:cubicBezTo>
                    <a:pt x="211" y="47"/>
                    <a:pt x="212" y="46"/>
                    <a:pt x="212" y="45"/>
                  </a:cubicBezTo>
                  <a:cubicBezTo>
                    <a:pt x="213" y="45"/>
                    <a:pt x="214" y="42"/>
                    <a:pt x="214" y="41"/>
                  </a:cubicBezTo>
                  <a:cubicBezTo>
                    <a:pt x="214" y="40"/>
                    <a:pt x="217" y="39"/>
                    <a:pt x="217" y="39"/>
                  </a:cubicBezTo>
                  <a:cubicBezTo>
                    <a:pt x="217" y="39"/>
                    <a:pt x="217" y="38"/>
                    <a:pt x="217" y="37"/>
                  </a:cubicBezTo>
                  <a:cubicBezTo>
                    <a:pt x="216" y="36"/>
                    <a:pt x="214" y="34"/>
                    <a:pt x="215" y="33"/>
                  </a:cubicBezTo>
                  <a:cubicBezTo>
                    <a:pt x="216" y="32"/>
                    <a:pt x="218" y="32"/>
                    <a:pt x="219" y="32"/>
                  </a:cubicBezTo>
                  <a:cubicBezTo>
                    <a:pt x="220" y="32"/>
                    <a:pt x="222" y="33"/>
                    <a:pt x="223" y="33"/>
                  </a:cubicBezTo>
                  <a:cubicBezTo>
                    <a:pt x="224" y="33"/>
                    <a:pt x="226" y="33"/>
                    <a:pt x="226" y="34"/>
                  </a:cubicBezTo>
                  <a:cubicBezTo>
                    <a:pt x="227" y="34"/>
                    <a:pt x="231" y="36"/>
                    <a:pt x="231" y="36"/>
                  </a:cubicBezTo>
                  <a:cubicBezTo>
                    <a:pt x="231" y="37"/>
                    <a:pt x="231" y="38"/>
                    <a:pt x="231" y="40"/>
                  </a:cubicBezTo>
                  <a:cubicBezTo>
                    <a:pt x="231" y="41"/>
                    <a:pt x="227" y="40"/>
                    <a:pt x="226" y="41"/>
                  </a:cubicBezTo>
                  <a:cubicBezTo>
                    <a:pt x="226" y="41"/>
                    <a:pt x="232" y="47"/>
                    <a:pt x="232" y="48"/>
                  </a:cubicBezTo>
                  <a:cubicBezTo>
                    <a:pt x="232" y="48"/>
                    <a:pt x="231" y="51"/>
                    <a:pt x="230" y="51"/>
                  </a:cubicBezTo>
                  <a:cubicBezTo>
                    <a:pt x="229" y="51"/>
                    <a:pt x="227" y="53"/>
                    <a:pt x="226" y="54"/>
                  </a:cubicBezTo>
                  <a:cubicBezTo>
                    <a:pt x="225" y="54"/>
                    <a:pt x="224" y="54"/>
                    <a:pt x="224" y="55"/>
                  </a:cubicBezTo>
                  <a:cubicBezTo>
                    <a:pt x="223" y="55"/>
                    <a:pt x="225" y="57"/>
                    <a:pt x="222" y="58"/>
                  </a:cubicBezTo>
                  <a:cubicBezTo>
                    <a:pt x="221" y="59"/>
                    <a:pt x="220" y="56"/>
                    <a:pt x="219" y="56"/>
                  </a:cubicBezTo>
                  <a:cubicBezTo>
                    <a:pt x="218" y="55"/>
                    <a:pt x="218" y="53"/>
                    <a:pt x="216" y="53"/>
                  </a:cubicBezTo>
                  <a:cubicBezTo>
                    <a:pt x="214" y="53"/>
                    <a:pt x="211" y="53"/>
                    <a:pt x="210" y="54"/>
                  </a:cubicBezTo>
                  <a:cubicBezTo>
                    <a:pt x="210" y="54"/>
                    <a:pt x="213" y="56"/>
                    <a:pt x="213" y="56"/>
                  </a:cubicBezTo>
                  <a:cubicBezTo>
                    <a:pt x="213" y="57"/>
                    <a:pt x="211" y="59"/>
                    <a:pt x="211" y="59"/>
                  </a:cubicBezTo>
                  <a:cubicBezTo>
                    <a:pt x="210" y="59"/>
                    <a:pt x="206" y="60"/>
                    <a:pt x="205" y="59"/>
                  </a:cubicBezTo>
                  <a:cubicBezTo>
                    <a:pt x="204" y="59"/>
                    <a:pt x="201" y="57"/>
                    <a:pt x="199" y="57"/>
                  </a:cubicBezTo>
                  <a:cubicBezTo>
                    <a:pt x="198" y="57"/>
                    <a:pt x="197" y="57"/>
                    <a:pt x="197" y="58"/>
                  </a:cubicBezTo>
                  <a:cubicBezTo>
                    <a:pt x="197" y="58"/>
                    <a:pt x="198" y="60"/>
                    <a:pt x="199" y="60"/>
                  </a:cubicBezTo>
                  <a:cubicBezTo>
                    <a:pt x="201" y="61"/>
                    <a:pt x="203" y="62"/>
                    <a:pt x="205" y="62"/>
                  </a:cubicBezTo>
                  <a:cubicBezTo>
                    <a:pt x="206" y="62"/>
                    <a:pt x="208" y="62"/>
                    <a:pt x="209" y="62"/>
                  </a:cubicBezTo>
                  <a:cubicBezTo>
                    <a:pt x="209" y="63"/>
                    <a:pt x="210" y="63"/>
                    <a:pt x="209" y="63"/>
                  </a:cubicBezTo>
                  <a:cubicBezTo>
                    <a:pt x="209" y="64"/>
                    <a:pt x="208" y="65"/>
                    <a:pt x="207" y="66"/>
                  </a:cubicBezTo>
                  <a:cubicBezTo>
                    <a:pt x="207" y="67"/>
                    <a:pt x="204" y="69"/>
                    <a:pt x="203" y="70"/>
                  </a:cubicBezTo>
                  <a:cubicBezTo>
                    <a:pt x="202" y="70"/>
                    <a:pt x="199" y="68"/>
                    <a:pt x="198" y="69"/>
                  </a:cubicBezTo>
                  <a:cubicBezTo>
                    <a:pt x="198" y="69"/>
                    <a:pt x="197" y="71"/>
                    <a:pt x="196" y="71"/>
                  </a:cubicBezTo>
                  <a:cubicBezTo>
                    <a:pt x="194" y="72"/>
                    <a:pt x="193" y="72"/>
                    <a:pt x="193" y="72"/>
                  </a:cubicBezTo>
                  <a:cubicBezTo>
                    <a:pt x="193" y="73"/>
                    <a:pt x="195" y="75"/>
                    <a:pt x="195" y="76"/>
                  </a:cubicBezTo>
                  <a:cubicBezTo>
                    <a:pt x="195" y="77"/>
                    <a:pt x="191" y="78"/>
                    <a:pt x="190" y="79"/>
                  </a:cubicBezTo>
                  <a:cubicBezTo>
                    <a:pt x="189" y="80"/>
                    <a:pt x="187" y="80"/>
                    <a:pt x="186" y="81"/>
                  </a:cubicBezTo>
                  <a:cubicBezTo>
                    <a:pt x="185" y="81"/>
                    <a:pt x="186" y="84"/>
                    <a:pt x="185" y="84"/>
                  </a:cubicBezTo>
                  <a:cubicBezTo>
                    <a:pt x="184" y="84"/>
                    <a:pt x="182" y="88"/>
                    <a:pt x="180" y="90"/>
                  </a:cubicBezTo>
                  <a:cubicBezTo>
                    <a:pt x="179" y="92"/>
                    <a:pt x="178" y="98"/>
                    <a:pt x="179" y="98"/>
                  </a:cubicBezTo>
                  <a:cubicBezTo>
                    <a:pt x="179" y="99"/>
                    <a:pt x="179" y="101"/>
                    <a:pt x="180" y="101"/>
                  </a:cubicBezTo>
                  <a:cubicBezTo>
                    <a:pt x="181" y="101"/>
                    <a:pt x="184" y="100"/>
                    <a:pt x="185" y="101"/>
                  </a:cubicBezTo>
                  <a:cubicBezTo>
                    <a:pt x="186" y="102"/>
                    <a:pt x="186" y="105"/>
                    <a:pt x="187" y="106"/>
                  </a:cubicBezTo>
                  <a:cubicBezTo>
                    <a:pt x="188" y="108"/>
                    <a:pt x="187" y="110"/>
                    <a:pt x="187" y="111"/>
                  </a:cubicBezTo>
                  <a:cubicBezTo>
                    <a:pt x="188" y="111"/>
                    <a:pt x="189" y="110"/>
                    <a:pt x="191" y="110"/>
                  </a:cubicBezTo>
                  <a:cubicBezTo>
                    <a:pt x="192" y="110"/>
                    <a:pt x="195" y="109"/>
                    <a:pt x="196" y="110"/>
                  </a:cubicBezTo>
                  <a:cubicBezTo>
                    <a:pt x="198" y="111"/>
                    <a:pt x="202" y="111"/>
                    <a:pt x="203" y="112"/>
                  </a:cubicBezTo>
                  <a:cubicBezTo>
                    <a:pt x="205" y="113"/>
                    <a:pt x="206" y="113"/>
                    <a:pt x="207" y="115"/>
                  </a:cubicBezTo>
                  <a:cubicBezTo>
                    <a:pt x="208" y="117"/>
                    <a:pt x="211" y="116"/>
                    <a:pt x="214" y="119"/>
                  </a:cubicBezTo>
                  <a:cubicBezTo>
                    <a:pt x="218" y="121"/>
                    <a:pt x="220" y="120"/>
                    <a:pt x="222" y="120"/>
                  </a:cubicBezTo>
                  <a:cubicBezTo>
                    <a:pt x="225" y="120"/>
                    <a:pt x="227" y="120"/>
                    <a:pt x="228" y="122"/>
                  </a:cubicBezTo>
                  <a:cubicBezTo>
                    <a:pt x="228" y="123"/>
                    <a:pt x="228" y="129"/>
                    <a:pt x="228" y="131"/>
                  </a:cubicBezTo>
                  <a:cubicBezTo>
                    <a:pt x="228" y="133"/>
                    <a:pt x="228" y="133"/>
                    <a:pt x="229" y="135"/>
                  </a:cubicBezTo>
                  <a:cubicBezTo>
                    <a:pt x="230" y="136"/>
                    <a:pt x="233" y="137"/>
                    <a:pt x="234" y="138"/>
                  </a:cubicBezTo>
                  <a:cubicBezTo>
                    <a:pt x="235" y="139"/>
                    <a:pt x="235" y="142"/>
                    <a:pt x="237" y="141"/>
                  </a:cubicBezTo>
                  <a:cubicBezTo>
                    <a:pt x="239" y="141"/>
                    <a:pt x="241" y="138"/>
                    <a:pt x="242" y="136"/>
                  </a:cubicBezTo>
                  <a:cubicBezTo>
                    <a:pt x="243" y="134"/>
                    <a:pt x="240" y="129"/>
                    <a:pt x="239" y="127"/>
                  </a:cubicBezTo>
                  <a:cubicBezTo>
                    <a:pt x="239" y="125"/>
                    <a:pt x="237" y="123"/>
                    <a:pt x="238" y="123"/>
                  </a:cubicBezTo>
                  <a:cubicBezTo>
                    <a:pt x="238" y="122"/>
                    <a:pt x="241" y="122"/>
                    <a:pt x="242" y="122"/>
                  </a:cubicBezTo>
                  <a:cubicBezTo>
                    <a:pt x="243" y="121"/>
                    <a:pt x="247" y="117"/>
                    <a:pt x="249" y="116"/>
                  </a:cubicBezTo>
                  <a:cubicBezTo>
                    <a:pt x="250" y="114"/>
                    <a:pt x="249" y="110"/>
                    <a:pt x="249" y="108"/>
                  </a:cubicBezTo>
                  <a:cubicBezTo>
                    <a:pt x="249" y="107"/>
                    <a:pt x="246" y="104"/>
                    <a:pt x="245" y="104"/>
                  </a:cubicBezTo>
                  <a:cubicBezTo>
                    <a:pt x="243" y="103"/>
                    <a:pt x="241" y="102"/>
                    <a:pt x="241" y="101"/>
                  </a:cubicBezTo>
                  <a:cubicBezTo>
                    <a:pt x="241" y="99"/>
                    <a:pt x="244" y="97"/>
                    <a:pt x="245" y="96"/>
                  </a:cubicBezTo>
                  <a:cubicBezTo>
                    <a:pt x="246" y="95"/>
                    <a:pt x="245" y="93"/>
                    <a:pt x="245" y="92"/>
                  </a:cubicBezTo>
                  <a:cubicBezTo>
                    <a:pt x="245" y="91"/>
                    <a:pt x="242" y="90"/>
                    <a:pt x="242" y="89"/>
                  </a:cubicBezTo>
                  <a:cubicBezTo>
                    <a:pt x="242" y="89"/>
                    <a:pt x="243" y="88"/>
                    <a:pt x="244" y="88"/>
                  </a:cubicBezTo>
                  <a:cubicBezTo>
                    <a:pt x="245" y="87"/>
                    <a:pt x="245" y="86"/>
                    <a:pt x="244" y="84"/>
                  </a:cubicBezTo>
                  <a:cubicBezTo>
                    <a:pt x="243" y="83"/>
                    <a:pt x="243" y="81"/>
                    <a:pt x="243" y="81"/>
                  </a:cubicBezTo>
                  <a:cubicBezTo>
                    <a:pt x="243" y="80"/>
                    <a:pt x="244" y="78"/>
                    <a:pt x="245" y="78"/>
                  </a:cubicBezTo>
                  <a:cubicBezTo>
                    <a:pt x="248" y="78"/>
                    <a:pt x="255" y="80"/>
                    <a:pt x="257" y="81"/>
                  </a:cubicBezTo>
                  <a:cubicBezTo>
                    <a:pt x="259" y="81"/>
                    <a:pt x="260" y="78"/>
                    <a:pt x="261" y="79"/>
                  </a:cubicBezTo>
                  <a:cubicBezTo>
                    <a:pt x="261" y="80"/>
                    <a:pt x="265" y="81"/>
                    <a:pt x="266" y="81"/>
                  </a:cubicBezTo>
                  <a:cubicBezTo>
                    <a:pt x="267" y="83"/>
                    <a:pt x="268" y="84"/>
                    <a:pt x="269" y="85"/>
                  </a:cubicBezTo>
                  <a:cubicBezTo>
                    <a:pt x="269" y="87"/>
                    <a:pt x="273" y="87"/>
                    <a:pt x="274" y="88"/>
                  </a:cubicBezTo>
                  <a:cubicBezTo>
                    <a:pt x="277" y="88"/>
                    <a:pt x="275" y="85"/>
                    <a:pt x="277" y="86"/>
                  </a:cubicBezTo>
                  <a:cubicBezTo>
                    <a:pt x="277" y="86"/>
                    <a:pt x="278" y="87"/>
                    <a:pt x="278" y="87"/>
                  </a:cubicBezTo>
                  <a:cubicBezTo>
                    <a:pt x="279" y="88"/>
                    <a:pt x="277" y="91"/>
                    <a:pt x="277" y="91"/>
                  </a:cubicBezTo>
                  <a:cubicBezTo>
                    <a:pt x="277" y="91"/>
                    <a:pt x="277" y="92"/>
                    <a:pt x="277" y="93"/>
                  </a:cubicBezTo>
                  <a:cubicBezTo>
                    <a:pt x="277" y="94"/>
                    <a:pt x="277" y="95"/>
                    <a:pt x="277" y="96"/>
                  </a:cubicBezTo>
                  <a:cubicBezTo>
                    <a:pt x="277" y="97"/>
                    <a:pt x="278" y="98"/>
                    <a:pt x="278" y="99"/>
                  </a:cubicBezTo>
                  <a:cubicBezTo>
                    <a:pt x="279" y="100"/>
                    <a:pt x="281" y="99"/>
                    <a:pt x="282" y="100"/>
                  </a:cubicBezTo>
                  <a:cubicBezTo>
                    <a:pt x="282" y="100"/>
                    <a:pt x="283" y="103"/>
                    <a:pt x="284" y="103"/>
                  </a:cubicBezTo>
                  <a:cubicBezTo>
                    <a:pt x="285" y="103"/>
                    <a:pt x="287" y="103"/>
                    <a:pt x="288" y="102"/>
                  </a:cubicBezTo>
                  <a:cubicBezTo>
                    <a:pt x="288" y="102"/>
                    <a:pt x="288" y="100"/>
                    <a:pt x="289" y="100"/>
                  </a:cubicBezTo>
                  <a:cubicBezTo>
                    <a:pt x="289" y="100"/>
                    <a:pt x="291" y="100"/>
                    <a:pt x="291" y="99"/>
                  </a:cubicBezTo>
                  <a:cubicBezTo>
                    <a:pt x="292" y="99"/>
                    <a:pt x="293" y="98"/>
                    <a:pt x="293" y="97"/>
                  </a:cubicBezTo>
                  <a:cubicBezTo>
                    <a:pt x="293" y="96"/>
                    <a:pt x="291" y="95"/>
                    <a:pt x="292" y="94"/>
                  </a:cubicBezTo>
                  <a:cubicBezTo>
                    <a:pt x="293" y="93"/>
                    <a:pt x="293" y="94"/>
                    <a:pt x="294" y="93"/>
                  </a:cubicBezTo>
                  <a:cubicBezTo>
                    <a:pt x="294" y="92"/>
                    <a:pt x="294" y="90"/>
                    <a:pt x="295" y="90"/>
                  </a:cubicBezTo>
                  <a:cubicBezTo>
                    <a:pt x="295" y="90"/>
                    <a:pt x="296" y="89"/>
                    <a:pt x="296" y="89"/>
                  </a:cubicBezTo>
                  <a:cubicBezTo>
                    <a:pt x="296" y="90"/>
                    <a:pt x="297" y="91"/>
                    <a:pt x="297" y="92"/>
                  </a:cubicBezTo>
                  <a:cubicBezTo>
                    <a:pt x="297" y="92"/>
                    <a:pt x="300" y="97"/>
                    <a:pt x="301" y="99"/>
                  </a:cubicBezTo>
                  <a:cubicBezTo>
                    <a:pt x="302" y="100"/>
                    <a:pt x="304" y="103"/>
                    <a:pt x="306" y="104"/>
                  </a:cubicBezTo>
                  <a:cubicBezTo>
                    <a:pt x="307" y="105"/>
                    <a:pt x="305" y="106"/>
                    <a:pt x="307" y="107"/>
                  </a:cubicBezTo>
                  <a:cubicBezTo>
                    <a:pt x="308" y="108"/>
                    <a:pt x="309" y="109"/>
                    <a:pt x="310" y="110"/>
                  </a:cubicBezTo>
                  <a:cubicBezTo>
                    <a:pt x="310" y="112"/>
                    <a:pt x="308" y="113"/>
                    <a:pt x="309" y="114"/>
                  </a:cubicBezTo>
                  <a:cubicBezTo>
                    <a:pt x="309" y="116"/>
                    <a:pt x="312" y="117"/>
                    <a:pt x="313" y="118"/>
                  </a:cubicBezTo>
                  <a:cubicBezTo>
                    <a:pt x="314" y="119"/>
                    <a:pt x="316" y="120"/>
                    <a:pt x="317" y="120"/>
                  </a:cubicBezTo>
                  <a:cubicBezTo>
                    <a:pt x="319" y="121"/>
                    <a:pt x="323" y="122"/>
                    <a:pt x="324" y="122"/>
                  </a:cubicBezTo>
                  <a:cubicBezTo>
                    <a:pt x="325" y="123"/>
                    <a:pt x="325" y="124"/>
                    <a:pt x="324" y="124"/>
                  </a:cubicBezTo>
                  <a:cubicBezTo>
                    <a:pt x="324" y="124"/>
                    <a:pt x="322" y="124"/>
                    <a:pt x="321" y="124"/>
                  </a:cubicBezTo>
                  <a:cubicBezTo>
                    <a:pt x="320" y="125"/>
                    <a:pt x="318" y="126"/>
                    <a:pt x="317" y="126"/>
                  </a:cubicBezTo>
                  <a:cubicBezTo>
                    <a:pt x="316" y="126"/>
                    <a:pt x="315" y="127"/>
                    <a:pt x="314" y="127"/>
                  </a:cubicBezTo>
                  <a:cubicBezTo>
                    <a:pt x="313" y="127"/>
                    <a:pt x="313" y="129"/>
                    <a:pt x="312" y="129"/>
                  </a:cubicBezTo>
                  <a:cubicBezTo>
                    <a:pt x="312" y="130"/>
                    <a:pt x="310" y="131"/>
                    <a:pt x="311" y="131"/>
                  </a:cubicBezTo>
                  <a:cubicBezTo>
                    <a:pt x="313" y="131"/>
                    <a:pt x="313" y="131"/>
                    <a:pt x="313" y="131"/>
                  </a:cubicBezTo>
                  <a:cubicBezTo>
                    <a:pt x="315" y="131"/>
                    <a:pt x="317" y="129"/>
                    <a:pt x="318" y="129"/>
                  </a:cubicBezTo>
                  <a:cubicBezTo>
                    <a:pt x="318" y="128"/>
                    <a:pt x="321" y="127"/>
                    <a:pt x="321" y="127"/>
                  </a:cubicBezTo>
                  <a:cubicBezTo>
                    <a:pt x="322" y="126"/>
                    <a:pt x="324" y="126"/>
                    <a:pt x="324" y="127"/>
                  </a:cubicBezTo>
                  <a:cubicBezTo>
                    <a:pt x="325" y="127"/>
                    <a:pt x="325" y="128"/>
                    <a:pt x="326" y="128"/>
                  </a:cubicBezTo>
                  <a:cubicBezTo>
                    <a:pt x="326" y="128"/>
                    <a:pt x="329" y="129"/>
                    <a:pt x="330" y="130"/>
                  </a:cubicBezTo>
                  <a:cubicBezTo>
                    <a:pt x="331" y="130"/>
                    <a:pt x="330" y="132"/>
                    <a:pt x="330" y="133"/>
                  </a:cubicBezTo>
                  <a:cubicBezTo>
                    <a:pt x="330" y="135"/>
                    <a:pt x="331" y="136"/>
                    <a:pt x="330" y="137"/>
                  </a:cubicBezTo>
                  <a:cubicBezTo>
                    <a:pt x="330" y="137"/>
                    <a:pt x="325" y="140"/>
                    <a:pt x="325" y="140"/>
                  </a:cubicBezTo>
                  <a:cubicBezTo>
                    <a:pt x="324" y="140"/>
                    <a:pt x="320" y="141"/>
                    <a:pt x="320" y="141"/>
                  </a:cubicBezTo>
                  <a:cubicBezTo>
                    <a:pt x="319" y="142"/>
                    <a:pt x="315" y="146"/>
                    <a:pt x="314" y="146"/>
                  </a:cubicBezTo>
                  <a:cubicBezTo>
                    <a:pt x="313" y="146"/>
                    <a:pt x="309" y="147"/>
                    <a:pt x="308" y="147"/>
                  </a:cubicBezTo>
                  <a:cubicBezTo>
                    <a:pt x="307" y="147"/>
                    <a:pt x="304" y="146"/>
                    <a:pt x="303" y="146"/>
                  </a:cubicBezTo>
                  <a:cubicBezTo>
                    <a:pt x="296" y="146"/>
                    <a:pt x="296" y="146"/>
                    <a:pt x="296" y="146"/>
                  </a:cubicBezTo>
                  <a:cubicBezTo>
                    <a:pt x="296" y="146"/>
                    <a:pt x="294" y="147"/>
                    <a:pt x="294" y="147"/>
                  </a:cubicBezTo>
                  <a:cubicBezTo>
                    <a:pt x="293" y="148"/>
                    <a:pt x="294" y="150"/>
                    <a:pt x="296" y="150"/>
                  </a:cubicBezTo>
                  <a:cubicBezTo>
                    <a:pt x="297" y="151"/>
                    <a:pt x="298" y="154"/>
                    <a:pt x="297" y="155"/>
                  </a:cubicBezTo>
                  <a:cubicBezTo>
                    <a:pt x="297" y="155"/>
                    <a:pt x="296" y="155"/>
                    <a:pt x="295" y="156"/>
                  </a:cubicBezTo>
                  <a:cubicBezTo>
                    <a:pt x="294" y="157"/>
                    <a:pt x="293" y="156"/>
                    <a:pt x="292" y="156"/>
                  </a:cubicBezTo>
                  <a:cubicBezTo>
                    <a:pt x="291" y="156"/>
                    <a:pt x="288" y="156"/>
                    <a:pt x="288" y="157"/>
                  </a:cubicBezTo>
                  <a:cubicBezTo>
                    <a:pt x="288" y="157"/>
                    <a:pt x="289" y="158"/>
                    <a:pt x="290" y="158"/>
                  </a:cubicBezTo>
                  <a:cubicBezTo>
                    <a:pt x="291" y="158"/>
                    <a:pt x="291" y="159"/>
                    <a:pt x="292" y="160"/>
                  </a:cubicBezTo>
                  <a:cubicBezTo>
                    <a:pt x="293" y="160"/>
                    <a:pt x="296" y="158"/>
                    <a:pt x="296" y="158"/>
                  </a:cubicBezTo>
                  <a:cubicBezTo>
                    <a:pt x="296" y="159"/>
                    <a:pt x="295" y="159"/>
                    <a:pt x="295" y="160"/>
                  </a:cubicBezTo>
                  <a:cubicBezTo>
                    <a:pt x="295" y="161"/>
                    <a:pt x="295" y="162"/>
                    <a:pt x="297" y="164"/>
                  </a:cubicBezTo>
                  <a:cubicBezTo>
                    <a:pt x="298" y="165"/>
                    <a:pt x="298" y="164"/>
                    <a:pt x="300" y="166"/>
                  </a:cubicBezTo>
                  <a:cubicBezTo>
                    <a:pt x="301" y="167"/>
                    <a:pt x="303" y="168"/>
                    <a:pt x="304" y="168"/>
                  </a:cubicBezTo>
                  <a:cubicBezTo>
                    <a:pt x="306" y="168"/>
                    <a:pt x="308" y="166"/>
                    <a:pt x="309" y="165"/>
                  </a:cubicBezTo>
                  <a:cubicBezTo>
                    <a:pt x="310" y="164"/>
                    <a:pt x="312" y="162"/>
                    <a:pt x="313" y="162"/>
                  </a:cubicBezTo>
                  <a:cubicBezTo>
                    <a:pt x="314" y="162"/>
                    <a:pt x="312" y="164"/>
                    <a:pt x="313" y="165"/>
                  </a:cubicBezTo>
                  <a:cubicBezTo>
                    <a:pt x="313" y="166"/>
                    <a:pt x="315" y="166"/>
                    <a:pt x="315" y="167"/>
                  </a:cubicBezTo>
                  <a:cubicBezTo>
                    <a:pt x="315" y="168"/>
                    <a:pt x="311" y="170"/>
                    <a:pt x="310" y="171"/>
                  </a:cubicBezTo>
                  <a:cubicBezTo>
                    <a:pt x="310" y="171"/>
                    <a:pt x="308" y="172"/>
                    <a:pt x="306" y="173"/>
                  </a:cubicBezTo>
                  <a:cubicBezTo>
                    <a:pt x="304" y="173"/>
                    <a:pt x="299" y="174"/>
                    <a:pt x="298" y="174"/>
                  </a:cubicBezTo>
                  <a:cubicBezTo>
                    <a:pt x="297" y="175"/>
                    <a:pt x="295" y="177"/>
                    <a:pt x="294" y="178"/>
                  </a:cubicBezTo>
                  <a:cubicBezTo>
                    <a:pt x="294" y="178"/>
                    <a:pt x="293" y="180"/>
                    <a:pt x="292" y="180"/>
                  </a:cubicBezTo>
                  <a:cubicBezTo>
                    <a:pt x="292" y="180"/>
                    <a:pt x="291" y="179"/>
                    <a:pt x="290" y="178"/>
                  </a:cubicBezTo>
                  <a:cubicBezTo>
                    <a:pt x="290" y="177"/>
                    <a:pt x="290" y="175"/>
                    <a:pt x="290" y="174"/>
                  </a:cubicBezTo>
                  <a:cubicBezTo>
                    <a:pt x="291" y="173"/>
                    <a:pt x="294" y="171"/>
                    <a:pt x="296" y="171"/>
                  </a:cubicBezTo>
                  <a:cubicBezTo>
                    <a:pt x="297" y="170"/>
                    <a:pt x="299" y="170"/>
                    <a:pt x="298" y="169"/>
                  </a:cubicBezTo>
                  <a:cubicBezTo>
                    <a:pt x="297" y="169"/>
                    <a:pt x="297" y="167"/>
                    <a:pt x="296" y="167"/>
                  </a:cubicBezTo>
                  <a:cubicBezTo>
                    <a:pt x="296" y="167"/>
                    <a:pt x="295" y="168"/>
                    <a:pt x="295" y="169"/>
                  </a:cubicBezTo>
                  <a:cubicBezTo>
                    <a:pt x="294" y="169"/>
                    <a:pt x="290" y="171"/>
                    <a:pt x="289" y="171"/>
                  </a:cubicBezTo>
                  <a:cubicBezTo>
                    <a:pt x="288" y="171"/>
                    <a:pt x="287" y="172"/>
                    <a:pt x="287" y="172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4" y="167"/>
                    <a:pt x="284" y="163"/>
                    <a:pt x="284" y="161"/>
                  </a:cubicBezTo>
                  <a:cubicBezTo>
                    <a:pt x="283" y="160"/>
                    <a:pt x="280" y="161"/>
                    <a:pt x="279" y="160"/>
                  </a:cubicBezTo>
                  <a:cubicBezTo>
                    <a:pt x="278" y="160"/>
                    <a:pt x="274" y="167"/>
                    <a:pt x="274" y="169"/>
                  </a:cubicBezTo>
                  <a:cubicBezTo>
                    <a:pt x="273" y="171"/>
                    <a:pt x="269" y="171"/>
                    <a:pt x="269" y="171"/>
                  </a:cubicBezTo>
                  <a:cubicBezTo>
                    <a:pt x="256" y="172"/>
                    <a:pt x="256" y="172"/>
                    <a:pt x="256" y="172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51" y="176"/>
                    <a:pt x="250" y="176"/>
                    <a:pt x="249" y="176"/>
                  </a:cubicBezTo>
                  <a:cubicBezTo>
                    <a:pt x="247" y="176"/>
                    <a:pt x="243" y="176"/>
                    <a:pt x="243" y="176"/>
                  </a:cubicBezTo>
                  <a:cubicBezTo>
                    <a:pt x="241" y="176"/>
                    <a:pt x="240" y="177"/>
                    <a:pt x="240" y="178"/>
                  </a:cubicBezTo>
                  <a:cubicBezTo>
                    <a:pt x="239" y="178"/>
                    <a:pt x="239" y="179"/>
                    <a:pt x="241" y="179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4" y="182"/>
                    <a:pt x="232" y="182"/>
                    <a:pt x="231" y="183"/>
                  </a:cubicBezTo>
                  <a:cubicBezTo>
                    <a:pt x="229" y="183"/>
                    <a:pt x="227" y="186"/>
                    <a:pt x="226" y="186"/>
                  </a:cubicBezTo>
                  <a:cubicBezTo>
                    <a:pt x="226" y="186"/>
                    <a:pt x="225" y="186"/>
                    <a:pt x="225" y="186"/>
                  </a:cubicBezTo>
                  <a:cubicBezTo>
                    <a:pt x="227" y="181"/>
                    <a:pt x="227" y="181"/>
                    <a:pt x="227" y="181"/>
                  </a:cubicBezTo>
                  <a:cubicBezTo>
                    <a:pt x="228" y="182"/>
                    <a:pt x="228" y="181"/>
                    <a:pt x="229" y="180"/>
                  </a:cubicBezTo>
                  <a:cubicBezTo>
                    <a:pt x="230" y="180"/>
                    <a:pt x="230" y="176"/>
                    <a:pt x="230" y="175"/>
                  </a:cubicBezTo>
                  <a:cubicBezTo>
                    <a:pt x="231" y="174"/>
                    <a:pt x="230" y="172"/>
                    <a:pt x="231" y="172"/>
                  </a:cubicBezTo>
                  <a:cubicBezTo>
                    <a:pt x="232" y="171"/>
                    <a:pt x="234" y="174"/>
                    <a:pt x="235" y="175"/>
                  </a:cubicBezTo>
                  <a:cubicBezTo>
                    <a:pt x="237" y="175"/>
                    <a:pt x="237" y="174"/>
                    <a:pt x="237" y="173"/>
                  </a:cubicBezTo>
                  <a:cubicBezTo>
                    <a:pt x="238" y="173"/>
                    <a:pt x="234" y="168"/>
                    <a:pt x="233" y="168"/>
                  </a:cubicBezTo>
                  <a:cubicBezTo>
                    <a:pt x="233" y="168"/>
                    <a:pt x="230" y="167"/>
                    <a:pt x="230" y="167"/>
                  </a:cubicBezTo>
                  <a:cubicBezTo>
                    <a:pt x="229" y="167"/>
                    <a:pt x="229" y="169"/>
                    <a:pt x="228" y="169"/>
                  </a:cubicBezTo>
                  <a:cubicBezTo>
                    <a:pt x="227" y="169"/>
                    <a:pt x="224" y="168"/>
                    <a:pt x="223" y="168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20" y="165"/>
                    <a:pt x="218" y="163"/>
                    <a:pt x="218" y="162"/>
                  </a:cubicBezTo>
                  <a:cubicBezTo>
                    <a:pt x="218" y="161"/>
                    <a:pt x="218" y="158"/>
                    <a:pt x="218" y="158"/>
                  </a:cubicBezTo>
                  <a:cubicBezTo>
                    <a:pt x="217" y="158"/>
                    <a:pt x="214" y="158"/>
                    <a:pt x="213" y="158"/>
                  </a:cubicBezTo>
                  <a:cubicBezTo>
                    <a:pt x="212" y="157"/>
                    <a:pt x="213" y="153"/>
                    <a:pt x="211" y="153"/>
                  </a:cubicBezTo>
                  <a:cubicBezTo>
                    <a:pt x="210" y="153"/>
                    <a:pt x="207" y="153"/>
                    <a:pt x="206" y="152"/>
                  </a:cubicBezTo>
                  <a:cubicBezTo>
                    <a:pt x="205" y="152"/>
                    <a:pt x="203" y="153"/>
                    <a:pt x="203" y="153"/>
                  </a:cubicBezTo>
                  <a:cubicBezTo>
                    <a:pt x="203" y="154"/>
                    <a:pt x="200" y="156"/>
                    <a:pt x="199" y="157"/>
                  </a:cubicBezTo>
                  <a:cubicBezTo>
                    <a:pt x="199" y="157"/>
                    <a:pt x="199" y="158"/>
                    <a:pt x="198" y="158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8"/>
                    <a:pt x="196" y="156"/>
                    <a:pt x="195" y="156"/>
                  </a:cubicBezTo>
                  <a:cubicBezTo>
                    <a:pt x="195" y="156"/>
                    <a:pt x="192" y="157"/>
                    <a:pt x="190" y="156"/>
                  </a:cubicBezTo>
                  <a:cubicBezTo>
                    <a:pt x="189" y="156"/>
                    <a:pt x="183" y="155"/>
                    <a:pt x="183" y="155"/>
                  </a:cubicBezTo>
                  <a:cubicBezTo>
                    <a:pt x="182" y="155"/>
                    <a:pt x="180" y="151"/>
                    <a:pt x="180" y="150"/>
                  </a:cubicBezTo>
                  <a:cubicBezTo>
                    <a:pt x="180" y="150"/>
                    <a:pt x="177" y="149"/>
                    <a:pt x="177" y="149"/>
                  </a:cubicBezTo>
                  <a:cubicBezTo>
                    <a:pt x="177" y="149"/>
                    <a:pt x="177" y="152"/>
                    <a:pt x="176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1" y="151"/>
                    <a:pt x="70" y="149"/>
                    <a:pt x="69" y="149"/>
                  </a:cubicBezTo>
                  <a:cubicBezTo>
                    <a:pt x="68" y="149"/>
                    <a:pt x="67" y="149"/>
                    <a:pt x="65" y="149"/>
                  </a:cubicBezTo>
                  <a:cubicBezTo>
                    <a:pt x="63" y="148"/>
                    <a:pt x="62" y="146"/>
                    <a:pt x="61" y="146"/>
                  </a:cubicBezTo>
                  <a:cubicBezTo>
                    <a:pt x="61" y="145"/>
                    <a:pt x="58" y="144"/>
                    <a:pt x="58" y="144"/>
                  </a:cubicBezTo>
                  <a:cubicBezTo>
                    <a:pt x="57" y="144"/>
                    <a:pt x="55" y="143"/>
                    <a:pt x="55" y="143"/>
                  </a:cubicBezTo>
                  <a:cubicBezTo>
                    <a:pt x="55" y="142"/>
                    <a:pt x="53" y="141"/>
                    <a:pt x="52" y="141"/>
                  </a:cubicBezTo>
                  <a:cubicBezTo>
                    <a:pt x="52" y="141"/>
                    <a:pt x="51" y="140"/>
                    <a:pt x="50" y="139"/>
                  </a:cubicBezTo>
                  <a:cubicBezTo>
                    <a:pt x="49" y="138"/>
                    <a:pt x="49" y="137"/>
                    <a:pt x="48" y="136"/>
                  </a:cubicBezTo>
                  <a:cubicBezTo>
                    <a:pt x="48" y="135"/>
                    <a:pt x="46" y="133"/>
                    <a:pt x="46" y="132"/>
                  </a:cubicBezTo>
                  <a:cubicBezTo>
                    <a:pt x="45" y="132"/>
                    <a:pt x="44" y="131"/>
                    <a:pt x="42" y="131"/>
                  </a:cubicBezTo>
                  <a:cubicBezTo>
                    <a:pt x="41" y="130"/>
                    <a:pt x="41" y="128"/>
                    <a:pt x="40" y="128"/>
                  </a:cubicBezTo>
                  <a:cubicBezTo>
                    <a:pt x="39" y="127"/>
                    <a:pt x="40" y="127"/>
                    <a:pt x="41" y="126"/>
                  </a:cubicBezTo>
                  <a:cubicBezTo>
                    <a:pt x="41" y="126"/>
                    <a:pt x="42" y="124"/>
                    <a:pt x="42" y="123"/>
                  </a:cubicBezTo>
                  <a:cubicBezTo>
                    <a:pt x="42" y="123"/>
                    <a:pt x="42" y="122"/>
                    <a:pt x="41" y="122"/>
                  </a:cubicBezTo>
                  <a:cubicBezTo>
                    <a:pt x="41" y="121"/>
                    <a:pt x="40" y="123"/>
                    <a:pt x="39" y="122"/>
                  </a:cubicBezTo>
                  <a:cubicBezTo>
                    <a:pt x="39" y="122"/>
                    <a:pt x="39" y="119"/>
                    <a:pt x="39" y="118"/>
                  </a:cubicBezTo>
                  <a:cubicBezTo>
                    <a:pt x="39" y="117"/>
                    <a:pt x="38" y="116"/>
                    <a:pt x="37" y="116"/>
                  </a:cubicBezTo>
                  <a:cubicBezTo>
                    <a:pt x="36" y="115"/>
                    <a:pt x="36" y="119"/>
                    <a:pt x="35" y="119"/>
                  </a:cubicBezTo>
                  <a:cubicBezTo>
                    <a:pt x="35" y="119"/>
                    <a:pt x="34" y="118"/>
                    <a:pt x="33" y="117"/>
                  </a:cubicBezTo>
                  <a:cubicBezTo>
                    <a:pt x="33" y="117"/>
                    <a:pt x="31" y="114"/>
                    <a:pt x="31" y="113"/>
                  </a:cubicBezTo>
                  <a:cubicBezTo>
                    <a:pt x="31" y="111"/>
                    <a:pt x="31" y="111"/>
                    <a:pt x="30" y="110"/>
                  </a:cubicBezTo>
                  <a:cubicBezTo>
                    <a:pt x="29" y="109"/>
                    <a:pt x="29" y="108"/>
                    <a:pt x="29" y="107"/>
                  </a:cubicBezTo>
                  <a:cubicBezTo>
                    <a:pt x="29" y="107"/>
                    <a:pt x="27" y="104"/>
                    <a:pt x="26" y="103"/>
                  </a:cubicBezTo>
                  <a:cubicBezTo>
                    <a:pt x="25" y="103"/>
                    <a:pt x="24" y="98"/>
                    <a:pt x="23" y="98"/>
                  </a:cubicBezTo>
                  <a:cubicBezTo>
                    <a:pt x="23" y="97"/>
                    <a:pt x="23" y="97"/>
                    <a:pt x="22" y="97"/>
                  </a:cubicBezTo>
                  <a:cubicBezTo>
                    <a:pt x="22" y="97"/>
                    <a:pt x="22" y="94"/>
                    <a:pt x="21" y="94"/>
                  </a:cubicBezTo>
                  <a:cubicBezTo>
                    <a:pt x="20" y="93"/>
                    <a:pt x="19" y="94"/>
                    <a:pt x="18" y="94"/>
                  </a:cubicBezTo>
                  <a:cubicBezTo>
                    <a:pt x="18" y="94"/>
                    <a:pt x="14" y="98"/>
                    <a:pt x="14" y="98"/>
                  </a:cubicBezTo>
                  <a:cubicBezTo>
                    <a:pt x="14" y="98"/>
                    <a:pt x="13" y="96"/>
                    <a:pt x="12" y="96"/>
                  </a:cubicBezTo>
                  <a:cubicBezTo>
                    <a:pt x="12" y="96"/>
                    <a:pt x="8" y="93"/>
                    <a:pt x="8" y="93"/>
                  </a:cubicBezTo>
                  <a:cubicBezTo>
                    <a:pt x="8" y="92"/>
                    <a:pt x="9" y="90"/>
                    <a:pt x="9" y="90"/>
                  </a:cubicBezTo>
                  <a:cubicBezTo>
                    <a:pt x="8" y="89"/>
                    <a:pt x="4" y="90"/>
                    <a:pt x="4" y="90"/>
                  </a:cubicBezTo>
                  <a:cubicBezTo>
                    <a:pt x="3" y="90"/>
                    <a:pt x="0" y="89"/>
                    <a:pt x="0" y="8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3" name="Freeform 245"/>
            <p:cNvSpPr>
              <a:spLocks/>
            </p:cNvSpPr>
            <p:nvPr/>
          </p:nvSpPr>
          <p:spPr bwMode="auto">
            <a:xfrm>
              <a:off x="4827" y="1707"/>
              <a:ext cx="24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10" y="3"/>
                    <a:pt x="10" y="3"/>
                  </a:cubicBezTo>
                  <a:cubicBezTo>
                    <a:pt x="10" y="4"/>
                    <a:pt x="9" y="5"/>
                    <a:pt x="7" y="5"/>
                  </a:cubicBezTo>
                  <a:cubicBezTo>
                    <a:pt x="6" y="5"/>
                    <a:pt x="3" y="4"/>
                    <a:pt x="2" y="3"/>
                  </a:cubicBezTo>
                  <a:cubicBezTo>
                    <a:pt x="2" y="2"/>
                    <a:pt x="1" y="1"/>
                    <a:pt x="0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4" name="Freeform 246"/>
            <p:cNvSpPr>
              <a:spLocks/>
            </p:cNvSpPr>
            <p:nvPr/>
          </p:nvSpPr>
          <p:spPr bwMode="auto">
            <a:xfrm>
              <a:off x="4676" y="1362"/>
              <a:ext cx="40" cy="21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8" y="2"/>
                </a:cxn>
                <a:cxn ang="0">
                  <a:pos x="14" y="4"/>
                </a:cxn>
                <a:cxn ang="0">
                  <a:pos x="17" y="7"/>
                </a:cxn>
                <a:cxn ang="0">
                  <a:pos x="13" y="7"/>
                </a:cxn>
                <a:cxn ang="0">
                  <a:pos x="8" y="8"/>
                </a:cxn>
                <a:cxn ang="0">
                  <a:pos x="4" y="7"/>
                </a:cxn>
                <a:cxn ang="0">
                  <a:pos x="3" y="5"/>
                </a:cxn>
              </a:cxnLst>
              <a:rect l="0" t="0" r="r" b="b"/>
              <a:pathLst>
                <a:path w="17" h="9">
                  <a:moveTo>
                    <a:pt x="3" y="5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4" y="1"/>
                    <a:pt x="7" y="1"/>
                    <a:pt x="8" y="2"/>
                  </a:cubicBezTo>
                  <a:cubicBezTo>
                    <a:pt x="10" y="2"/>
                    <a:pt x="13" y="3"/>
                    <a:pt x="14" y="4"/>
                  </a:cubicBezTo>
                  <a:cubicBezTo>
                    <a:pt x="15" y="5"/>
                    <a:pt x="17" y="6"/>
                    <a:pt x="17" y="7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1" y="7"/>
                    <a:pt x="10" y="8"/>
                    <a:pt x="8" y="8"/>
                  </a:cubicBezTo>
                  <a:cubicBezTo>
                    <a:pt x="6" y="8"/>
                    <a:pt x="5" y="9"/>
                    <a:pt x="4" y="7"/>
                  </a:cubicBezTo>
                  <a:cubicBezTo>
                    <a:pt x="3" y="5"/>
                    <a:pt x="3" y="6"/>
                    <a:pt x="3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5" name="Freeform 247"/>
            <p:cNvSpPr>
              <a:spLocks/>
            </p:cNvSpPr>
            <p:nvPr/>
          </p:nvSpPr>
          <p:spPr bwMode="auto">
            <a:xfrm>
              <a:off x="4797" y="2033"/>
              <a:ext cx="19" cy="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2" y="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8" y="0"/>
                    <a:pt x="8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6" name="Freeform 248"/>
            <p:cNvSpPr>
              <a:spLocks/>
            </p:cNvSpPr>
            <p:nvPr/>
          </p:nvSpPr>
          <p:spPr bwMode="auto">
            <a:xfrm>
              <a:off x="4709" y="1967"/>
              <a:ext cx="17" cy="1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4"/>
                </a:cxn>
                <a:cxn ang="0">
                  <a:pos x="6" y="5"/>
                </a:cxn>
                <a:cxn ang="0">
                  <a:pos x="5" y="8"/>
                </a:cxn>
                <a:cxn ang="0">
                  <a:pos x="1" y="4"/>
                </a:cxn>
              </a:cxnLst>
              <a:rect l="0" t="0" r="r" b="b"/>
              <a:pathLst>
                <a:path w="7" h="8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1"/>
                    <a:pt x="3" y="3"/>
                    <a:pt x="4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7" y="6"/>
                    <a:pt x="5" y="8"/>
                    <a:pt x="5" y="8"/>
                  </a:cubicBezTo>
                  <a:cubicBezTo>
                    <a:pt x="4" y="8"/>
                    <a:pt x="2" y="5"/>
                    <a:pt x="1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7" name="Freeform 249"/>
            <p:cNvSpPr>
              <a:spLocks/>
            </p:cNvSpPr>
            <p:nvPr/>
          </p:nvSpPr>
          <p:spPr bwMode="auto">
            <a:xfrm>
              <a:off x="4695" y="1953"/>
              <a:ext cx="14" cy="1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3" y="4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3" y="4"/>
                    <a:pt x="1" y="2"/>
                    <a:pt x="1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4"/>
                    <a:pt x="5" y="4"/>
                  </a:cubicBezTo>
                  <a:cubicBezTo>
                    <a:pt x="5" y="5"/>
                    <a:pt x="4" y="4"/>
                    <a:pt x="3" y="4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8" name="Freeform 250"/>
            <p:cNvSpPr>
              <a:spLocks/>
            </p:cNvSpPr>
            <p:nvPr/>
          </p:nvSpPr>
          <p:spPr bwMode="auto">
            <a:xfrm>
              <a:off x="4270" y="1709"/>
              <a:ext cx="531" cy="262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9" y="3"/>
                </a:cxn>
                <a:cxn ang="0">
                  <a:pos x="118" y="1"/>
                </a:cxn>
                <a:cxn ang="0">
                  <a:pos x="133" y="7"/>
                </a:cxn>
                <a:cxn ang="0">
                  <a:pos x="131" y="11"/>
                </a:cxn>
                <a:cxn ang="0">
                  <a:pos x="133" y="16"/>
                </a:cxn>
                <a:cxn ang="0">
                  <a:pos x="144" y="15"/>
                </a:cxn>
                <a:cxn ang="0">
                  <a:pos x="157" y="16"/>
                </a:cxn>
                <a:cxn ang="0">
                  <a:pos x="150" y="19"/>
                </a:cxn>
                <a:cxn ang="0">
                  <a:pos x="145" y="26"/>
                </a:cxn>
                <a:cxn ang="0">
                  <a:pos x="148" y="38"/>
                </a:cxn>
                <a:cxn ang="0">
                  <a:pos x="151" y="24"/>
                </a:cxn>
                <a:cxn ang="0">
                  <a:pos x="160" y="22"/>
                </a:cxn>
                <a:cxn ang="0">
                  <a:pos x="164" y="28"/>
                </a:cxn>
                <a:cxn ang="0">
                  <a:pos x="162" y="37"/>
                </a:cxn>
                <a:cxn ang="0">
                  <a:pos x="177" y="35"/>
                </a:cxn>
                <a:cxn ang="0">
                  <a:pos x="179" y="30"/>
                </a:cxn>
                <a:cxn ang="0">
                  <a:pos x="189" y="28"/>
                </a:cxn>
                <a:cxn ang="0">
                  <a:pos x="207" y="22"/>
                </a:cxn>
                <a:cxn ang="0">
                  <a:pos x="222" y="12"/>
                </a:cxn>
                <a:cxn ang="0">
                  <a:pos x="220" y="26"/>
                </a:cxn>
                <a:cxn ang="0">
                  <a:pos x="211" y="37"/>
                </a:cxn>
                <a:cxn ang="0">
                  <a:pos x="213" y="39"/>
                </a:cxn>
                <a:cxn ang="0">
                  <a:pos x="199" y="43"/>
                </a:cxn>
                <a:cxn ang="0">
                  <a:pos x="194" y="54"/>
                </a:cxn>
                <a:cxn ang="0">
                  <a:pos x="191" y="57"/>
                </a:cxn>
                <a:cxn ang="0">
                  <a:pos x="190" y="49"/>
                </a:cxn>
                <a:cxn ang="0">
                  <a:pos x="188" y="58"/>
                </a:cxn>
                <a:cxn ang="0">
                  <a:pos x="188" y="69"/>
                </a:cxn>
                <a:cxn ang="0">
                  <a:pos x="179" y="74"/>
                </a:cxn>
                <a:cxn ang="0">
                  <a:pos x="170" y="84"/>
                </a:cxn>
                <a:cxn ang="0">
                  <a:pos x="172" y="98"/>
                </a:cxn>
                <a:cxn ang="0">
                  <a:pos x="171" y="111"/>
                </a:cxn>
                <a:cxn ang="0">
                  <a:pos x="166" y="105"/>
                </a:cxn>
                <a:cxn ang="0">
                  <a:pos x="159" y="90"/>
                </a:cxn>
                <a:cxn ang="0">
                  <a:pos x="149" y="89"/>
                </a:cxn>
                <a:cxn ang="0">
                  <a:pos x="138" y="94"/>
                </a:cxn>
                <a:cxn ang="0">
                  <a:pos x="126" y="93"/>
                </a:cxn>
                <a:cxn ang="0">
                  <a:pos x="112" y="96"/>
                </a:cxn>
                <a:cxn ang="0">
                  <a:pos x="108" y="107"/>
                </a:cxn>
                <a:cxn ang="0">
                  <a:pos x="92" y="92"/>
                </a:cxn>
                <a:cxn ang="0">
                  <a:pos x="78" y="90"/>
                </a:cxn>
                <a:cxn ang="0">
                  <a:pos x="65" y="83"/>
                </a:cxn>
                <a:cxn ang="0">
                  <a:pos x="39" y="79"/>
                </a:cxn>
                <a:cxn ang="0">
                  <a:pos x="30" y="79"/>
                </a:cxn>
                <a:cxn ang="0">
                  <a:pos x="17" y="71"/>
                </a:cxn>
                <a:cxn ang="0">
                  <a:pos x="8" y="54"/>
                </a:cxn>
                <a:cxn ang="0">
                  <a:pos x="3" y="39"/>
                </a:cxn>
                <a:cxn ang="0">
                  <a:pos x="2" y="12"/>
                </a:cxn>
              </a:cxnLst>
              <a:rect l="0" t="0" r="r" b="b"/>
              <a:pathLst>
                <a:path w="225" h="111">
                  <a:moveTo>
                    <a:pt x="4" y="10"/>
                  </a:moveTo>
                  <a:cubicBezTo>
                    <a:pt x="4" y="10"/>
                    <a:pt x="6" y="9"/>
                    <a:pt x="7" y="10"/>
                  </a:cubicBezTo>
                  <a:cubicBezTo>
                    <a:pt x="8" y="10"/>
                    <a:pt x="7" y="13"/>
                    <a:pt x="7" y="13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9" y="9"/>
                    <a:pt x="10" y="7"/>
                  </a:cubicBezTo>
                  <a:cubicBezTo>
                    <a:pt x="10" y="6"/>
                    <a:pt x="10" y="4"/>
                    <a:pt x="9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3"/>
                    <a:pt x="115" y="0"/>
                    <a:pt x="115" y="0"/>
                  </a:cubicBezTo>
                  <a:cubicBezTo>
                    <a:pt x="115" y="0"/>
                    <a:pt x="118" y="1"/>
                    <a:pt x="118" y="1"/>
                  </a:cubicBezTo>
                  <a:cubicBezTo>
                    <a:pt x="118" y="2"/>
                    <a:pt x="120" y="6"/>
                    <a:pt x="121" y="6"/>
                  </a:cubicBezTo>
                  <a:cubicBezTo>
                    <a:pt x="121" y="6"/>
                    <a:pt x="127" y="7"/>
                    <a:pt x="128" y="7"/>
                  </a:cubicBezTo>
                  <a:cubicBezTo>
                    <a:pt x="130" y="7"/>
                    <a:pt x="133" y="7"/>
                    <a:pt x="133" y="7"/>
                  </a:cubicBezTo>
                  <a:cubicBezTo>
                    <a:pt x="134" y="7"/>
                    <a:pt x="136" y="9"/>
                    <a:pt x="136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2" y="10"/>
                    <a:pt x="131" y="11"/>
                  </a:cubicBezTo>
                  <a:cubicBezTo>
                    <a:pt x="131" y="12"/>
                    <a:pt x="127" y="14"/>
                    <a:pt x="127" y="15"/>
                  </a:cubicBezTo>
                  <a:cubicBezTo>
                    <a:pt x="127" y="16"/>
                    <a:pt x="129" y="16"/>
                    <a:pt x="130" y="15"/>
                  </a:cubicBezTo>
                  <a:cubicBezTo>
                    <a:pt x="131" y="14"/>
                    <a:pt x="132" y="15"/>
                    <a:pt x="133" y="16"/>
                  </a:cubicBezTo>
                  <a:cubicBezTo>
                    <a:pt x="134" y="17"/>
                    <a:pt x="137" y="15"/>
                    <a:pt x="139" y="14"/>
                  </a:cubicBezTo>
                  <a:cubicBezTo>
                    <a:pt x="139" y="14"/>
                    <a:pt x="143" y="10"/>
                    <a:pt x="144" y="12"/>
                  </a:cubicBezTo>
                  <a:cubicBezTo>
                    <a:pt x="145" y="13"/>
                    <a:pt x="143" y="14"/>
                    <a:pt x="144" y="15"/>
                  </a:cubicBezTo>
                  <a:cubicBezTo>
                    <a:pt x="145" y="16"/>
                    <a:pt x="147" y="16"/>
                    <a:pt x="148" y="17"/>
                  </a:cubicBezTo>
                  <a:cubicBezTo>
                    <a:pt x="150" y="17"/>
                    <a:pt x="152" y="15"/>
                    <a:pt x="153" y="15"/>
                  </a:cubicBezTo>
                  <a:cubicBezTo>
                    <a:pt x="154" y="15"/>
                    <a:pt x="155" y="16"/>
                    <a:pt x="157" y="16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9"/>
                    <a:pt x="156" y="19"/>
                    <a:pt x="155" y="18"/>
                  </a:cubicBezTo>
                  <a:cubicBezTo>
                    <a:pt x="154" y="18"/>
                    <a:pt x="152" y="18"/>
                    <a:pt x="150" y="19"/>
                  </a:cubicBezTo>
                  <a:cubicBezTo>
                    <a:pt x="149" y="19"/>
                    <a:pt x="147" y="20"/>
                    <a:pt x="146" y="20"/>
                  </a:cubicBezTo>
                  <a:cubicBezTo>
                    <a:pt x="145" y="21"/>
                    <a:pt x="145" y="23"/>
                    <a:pt x="146" y="23"/>
                  </a:cubicBezTo>
                  <a:cubicBezTo>
                    <a:pt x="146" y="24"/>
                    <a:pt x="146" y="25"/>
                    <a:pt x="145" y="26"/>
                  </a:cubicBezTo>
                  <a:cubicBezTo>
                    <a:pt x="145" y="28"/>
                    <a:pt x="144" y="33"/>
                    <a:pt x="144" y="35"/>
                  </a:cubicBezTo>
                  <a:cubicBezTo>
                    <a:pt x="144" y="37"/>
                    <a:pt x="145" y="39"/>
                    <a:pt x="146" y="39"/>
                  </a:cubicBezTo>
                  <a:cubicBezTo>
                    <a:pt x="147" y="39"/>
                    <a:pt x="148" y="39"/>
                    <a:pt x="148" y="38"/>
                  </a:cubicBezTo>
                  <a:cubicBezTo>
                    <a:pt x="149" y="38"/>
                    <a:pt x="150" y="36"/>
                    <a:pt x="150" y="35"/>
                  </a:cubicBezTo>
                  <a:cubicBezTo>
                    <a:pt x="151" y="34"/>
                    <a:pt x="149" y="30"/>
                    <a:pt x="149" y="28"/>
                  </a:cubicBezTo>
                  <a:cubicBezTo>
                    <a:pt x="149" y="27"/>
                    <a:pt x="150" y="25"/>
                    <a:pt x="151" y="24"/>
                  </a:cubicBezTo>
                  <a:cubicBezTo>
                    <a:pt x="153" y="23"/>
                    <a:pt x="154" y="24"/>
                    <a:pt x="154" y="23"/>
                  </a:cubicBezTo>
                  <a:cubicBezTo>
                    <a:pt x="154" y="22"/>
                    <a:pt x="155" y="21"/>
                    <a:pt x="156" y="21"/>
                  </a:cubicBezTo>
                  <a:cubicBezTo>
                    <a:pt x="157" y="21"/>
                    <a:pt x="159" y="22"/>
                    <a:pt x="160" y="22"/>
                  </a:cubicBezTo>
                  <a:cubicBezTo>
                    <a:pt x="161" y="23"/>
                    <a:pt x="161" y="24"/>
                    <a:pt x="161" y="25"/>
                  </a:cubicBezTo>
                  <a:cubicBezTo>
                    <a:pt x="161" y="27"/>
                    <a:pt x="158" y="28"/>
                    <a:pt x="159" y="29"/>
                  </a:cubicBezTo>
                  <a:cubicBezTo>
                    <a:pt x="160" y="31"/>
                    <a:pt x="163" y="28"/>
                    <a:pt x="164" y="28"/>
                  </a:cubicBezTo>
                  <a:cubicBezTo>
                    <a:pt x="164" y="28"/>
                    <a:pt x="164" y="31"/>
                    <a:pt x="165" y="32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1" y="38"/>
                    <a:pt x="162" y="39"/>
                    <a:pt x="163" y="39"/>
                  </a:cubicBezTo>
                  <a:cubicBezTo>
                    <a:pt x="164" y="40"/>
                    <a:pt x="166" y="40"/>
                    <a:pt x="168" y="39"/>
                  </a:cubicBezTo>
                  <a:cubicBezTo>
                    <a:pt x="169" y="38"/>
                    <a:pt x="176" y="35"/>
                    <a:pt x="177" y="35"/>
                  </a:cubicBezTo>
                  <a:cubicBezTo>
                    <a:pt x="178" y="35"/>
                    <a:pt x="179" y="34"/>
                    <a:pt x="179" y="33"/>
                  </a:cubicBezTo>
                  <a:cubicBezTo>
                    <a:pt x="179" y="33"/>
                    <a:pt x="178" y="33"/>
                    <a:pt x="177" y="33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1" y="30"/>
                    <a:pt x="185" y="31"/>
                    <a:pt x="186" y="31"/>
                  </a:cubicBezTo>
                  <a:cubicBezTo>
                    <a:pt x="188" y="31"/>
                    <a:pt x="189" y="30"/>
                    <a:pt x="189" y="29"/>
                  </a:cubicBezTo>
                  <a:cubicBezTo>
                    <a:pt x="189" y="29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7" y="22"/>
                    <a:pt x="211" y="22"/>
                    <a:pt x="212" y="20"/>
                  </a:cubicBezTo>
                  <a:cubicBezTo>
                    <a:pt x="212" y="18"/>
                    <a:pt x="216" y="11"/>
                    <a:pt x="217" y="11"/>
                  </a:cubicBezTo>
                  <a:cubicBezTo>
                    <a:pt x="218" y="12"/>
                    <a:pt x="221" y="11"/>
                    <a:pt x="222" y="12"/>
                  </a:cubicBezTo>
                  <a:cubicBezTo>
                    <a:pt x="222" y="14"/>
                    <a:pt x="222" y="18"/>
                    <a:pt x="222" y="19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225" y="24"/>
                    <a:pt x="222" y="26"/>
                    <a:pt x="220" y="26"/>
                  </a:cubicBezTo>
                  <a:cubicBezTo>
                    <a:pt x="219" y="27"/>
                    <a:pt x="216" y="28"/>
                    <a:pt x="215" y="29"/>
                  </a:cubicBezTo>
                  <a:cubicBezTo>
                    <a:pt x="213" y="29"/>
                    <a:pt x="212" y="31"/>
                    <a:pt x="210" y="33"/>
                  </a:cubicBezTo>
                  <a:cubicBezTo>
                    <a:pt x="209" y="35"/>
                    <a:pt x="210" y="36"/>
                    <a:pt x="211" y="37"/>
                  </a:cubicBezTo>
                  <a:cubicBezTo>
                    <a:pt x="211" y="37"/>
                    <a:pt x="213" y="36"/>
                    <a:pt x="213" y="36"/>
                  </a:cubicBezTo>
                  <a:cubicBezTo>
                    <a:pt x="213" y="36"/>
                    <a:pt x="213" y="36"/>
                    <a:pt x="214" y="37"/>
                  </a:cubicBezTo>
                  <a:cubicBezTo>
                    <a:pt x="214" y="38"/>
                    <a:pt x="214" y="39"/>
                    <a:pt x="213" y="39"/>
                  </a:cubicBezTo>
                  <a:cubicBezTo>
                    <a:pt x="213" y="39"/>
                    <a:pt x="212" y="39"/>
                    <a:pt x="210" y="39"/>
                  </a:cubicBezTo>
                  <a:cubicBezTo>
                    <a:pt x="209" y="39"/>
                    <a:pt x="206" y="41"/>
                    <a:pt x="204" y="41"/>
                  </a:cubicBezTo>
                  <a:cubicBezTo>
                    <a:pt x="201" y="41"/>
                    <a:pt x="199" y="43"/>
                    <a:pt x="199" y="43"/>
                  </a:cubicBezTo>
                  <a:cubicBezTo>
                    <a:pt x="198" y="45"/>
                    <a:pt x="198" y="46"/>
                    <a:pt x="198" y="47"/>
                  </a:cubicBezTo>
                  <a:cubicBezTo>
                    <a:pt x="198" y="48"/>
                    <a:pt x="196" y="49"/>
                    <a:pt x="195" y="50"/>
                  </a:cubicBezTo>
                  <a:cubicBezTo>
                    <a:pt x="194" y="51"/>
                    <a:pt x="194" y="52"/>
                    <a:pt x="194" y="54"/>
                  </a:cubicBezTo>
                  <a:cubicBezTo>
                    <a:pt x="194" y="55"/>
                    <a:pt x="193" y="57"/>
                    <a:pt x="193" y="58"/>
                  </a:cubicBezTo>
                  <a:cubicBezTo>
                    <a:pt x="192" y="58"/>
                    <a:pt x="192" y="59"/>
                    <a:pt x="192" y="59"/>
                  </a:cubicBezTo>
                  <a:cubicBezTo>
                    <a:pt x="191" y="59"/>
                    <a:pt x="191" y="58"/>
                    <a:pt x="191" y="57"/>
                  </a:cubicBezTo>
                  <a:cubicBezTo>
                    <a:pt x="191" y="56"/>
                    <a:pt x="190" y="55"/>
                    <a:pt x="190" y="54"/>
                  </a:cubicBezTo>
                  <a:cubicBezTo>
                    <a:pt x="190" y="53"/>
                    <a:pt x="190" y="53"/>
                    <a:pt x="190" y="52"/>
                  </a:cubicBezTo>
                  <a:cubicBezTo>
                    <a:pt x="190" y="50"/>
                    <a:pt x="190" y="49"/>
                    <a:pt x="190" y="49"/>
                  </a:cubicBezTo>
                  <a:cubicBezTo>
                    <a:pt x="190" y="48"/>
                    <a:pt x="189" y="49"/>
                    <a:pt x="188" y="49"/>
                  </a:cubicBezTo>
                  <a:cubicBezTo>
                    <a:pt x="187" y="50"/>
                    <a:pt x="187" y="52"/>
                    <a:pt x="188" y="54"/>
                  </a:cubicBezTo>
                  <a:cubicBezTo>
                    <a:pt x="188" y="55"/>
                    <a:pt x="188" y="57"/>
                    <a:pt x="188" y="58"/>
                  </a:cubicBezTo>
                  <a:cubicBezTo>
                    <a:pt x="188" y="59"/>
                    <a:pt x="190" y="60"/>
                    <a:pt x="190" y="61"/>
                  </a:cubicBezTo>
                  <a:cubicBezTo>
                    <a:pt x="190" y="61"/>
                    <a:pt x="192" y="67"/>
                    <a:pt x="192" y="67"/>
                  </a:cubicBezTo>
                  <a:cubicBezTo>
                    <a:pt x="192" y="68"/>
                    <a:pt x="189" y="69"/>
                    <a:pt x="188" y="69"/>
                  </a:cubicBezTo>
                  <a:cubicBezTo>
                    <a:pt x="187" y="69"/>
                    <a:pt x="185" y="70"/>
                    <a:pt x="184" y="71"/>
                  </a:cubicBezTo>
                  <a:cubicBezTo>
                    <a:pt x="183" y="71"/>
                    <a:pt x="183" y="73"/>
                    <a:pt x="182" y="74"/>
                  </a:cubicBezTo>
                  <a:cubicBezTo>
                    <a:pt x="182" y="74"/>
                    <a:pt x="180" y="73"/>
                    <a:pt x="179" y="74"/>
                  </a:cubicBezTo>
                  <a:cubicBezTo>
                    <a:pt x="177" y="74"/>
                    <a:pt x="178" y="77"/>
                    <a:pt x="178" y="77"/>
                  </a:cubicBezTo>
                  <a:cubicBezTo>
                    <a:pt x="177" y="77"/>
                    <a:pt x="177" y="78"/>
                    <a:pt x="175" y="78"/>
                  </a:cubicBezTo>
                  <a:cubicBezTo>
                    <a:pt x="174" y="79"/>
                    <a:pt x="172" y="80"/>
                    <a:pt x="170" y="84"/>
                  </a:cubicBezTo>
                  <a:cubicBezTo>
                    <a:pt x="168" y="87"/>
                    <a:pt x="170" y="91"/>
                    <a:pt x="170" y="93"/>
                  </a:cubicBezTo>
                  <a:cubicBezTo>
                    <a:pt x="170" y="95"/>
                    <a:pt x="172" y="95"/>
                    <a:pt x="173" y="96"/>
                  </a:cubicBezTo>
                  <a:cubicBezTo>
                    <a:pt x="173" y="97"/>
                    <a:pt x="172" y="98"/>
                    <a:pt x="172" y="98"/>
                  </a:cubicBezTo>
                  <a:cubicBezTo>
                    <a:pt x="172" y="99"/>
                    <a:pt x="172" y="99"/>
                    <a:pt x="174" y="101"/>
                  </a:cubicBezTo>
                  <a:cubicBezTo>
                    <a:pt x="175" y="104"/>
                    <a:pt x="174" y="107"/>
                    <a:pt x="174" y="108"/>
                  </a:cubicBezTo>
                  <a:cubicBezTo>
                    <a:pt x="174" y="110"/>
                    <a:pt x="173" y="111"/>
                    <a:pt x="171" y="111"/>
                  </a:cubicBezTo>
                  <a:cubicBezTo>
                    <a:pt x="171" y="111"/>
                    <a:pt x="171" y="110"/>
                    <a:pt x="171" y="110"/>
                  </a:cubicBezTo>
                  <a:cubicBezTo>
                    <a:pt x="169" y="110"/>
                    <a:pt x="169" y="110"/>
                    <a:pt x="169" y="108"/>
                  </a:cubicBezTo>
                  <a:cubicBezTo>
                    <a:pt x="168" y="107"/>
                    <a:pt x="167" y="107"/>
                    <a:pt x="166" y="105"/>
                  </a:cubicBezTo>
                  <a:cubicBezTo>
                    <a:pt x="165" y="104"/>
                    <a:pt x="163" y="100"/>
                    <a:pt x="163" y="98"/>
                  </a:cubicBezTo>
                  <a:cubicBezTo>
                    <a:pt x="163" y="97"/>
                    <a:pt x="163" y="95"/>
                    <a:pt x="162" y="94"/>
                  </a:cubicBezTo>
                  <a:cubicBezTo>
                    <a:pt x="162" y="93"/>
                    <a:pt x="160" y="91"/>
                    <a:pt x="159" y="90"/>
                  </a:cubicBezTo>
                  <a:cubicBezTo>
                    <a:pt x="157" y="90"/>
                    <a:pt x="157" y="92"/>
                    <a:pt x="156" y="92"/>
                  </a:cubicBezTo>
                  <a:cubicBezTo>
                    <a:pt x="155" y="93"/>
                    <a:pt x="154" y="92"/>
                    <a:pt x="153" y="91"/>
                  </a:cubicBezTo>
                  <a:cubicBezTo>
                    <a:pt x="153" y="90"/>
                    <a:pt x="151" y="89"/>
                    <a:pt x="149" y="89"/>
                  </a:cubicBezTo>
                  <a:cubicBezTo>
                    <a:pt x="148" y="89"/>
                    <a:pt x="145" y="90"/>
                    <a:pt x="142" y="90"/>
                  </a:cubicBezTo>
                  <a:cubicBezTo>
                    <a:pt x="139" y="90"/>
                    <a:pt x="139" y="90"/>
                    <a:pt x="138" y="91"/>
                  </a:cubicBezTo>
                  <a:cubicBezTo>
                    <a:pt x="138" y="91"/>
                    <a:pt x="139" y="93"/>
                    <a:pt x="138" y="94"/>
                  </a:cubicBezTo>
                  <a:cubicBezTo>
                    <a:pt x="137" y="94"/>
                    <a:pt x="136" y="95"/>
                    <a:pt x="134" y="95"/>
                  </a:cubicBezTo>
                  <a:cubicBezTo>
                    <a:pt x="133" y="95"/>
                    <a:pt x="131" y="93"/>
                    <a:pt x="130" y="92"/>
                  </a:cubicBezTo>
                  <a:cubicBezTo>
                    <a:pt x="129" y="92"/>
                    <a:pt x="127" y="93"/>
                    <a:pt x="126" y="93"/>
                  </a:cubicBezTo>
                  <a:cubicBezTo>
                    <a:pt x="126" y="92"/>
                    <a:pt x="125" y="92"/>
                    <a:pt x="123" y="92"/>
                  </a:cubicBezTo>
                  <a:cubicBezTo>
                    <a:pt x="122" y="91"/>
                    <a:pt x="119" y="92"/>
                    <a:pt x="118" y="93"/>
                  </a:cubicBezTo>
                  <a:cubicBezTo>
                    <a:pt x="117" y="93"/>
                    <a:pt x="114" y="96"/>
                    <a:pt x="112" y="96"/>
                  </a:cubicBezTo>
                  <a:cubicBezTo>
                    <a:pt x="111" y="97"/>
                    <a:pt x="106" y="101"/>
                    <a:pt x="106" y="102"/>
                  </a:cubicBezTo>
                  <a:cubicBezTo>
                    <a:pt x="106" y="103"/>
                    <a:pt x="108" y="105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1" y="106"/>
                    <a:pt x="100" y="105"/>
                  </a:cubicBezTo>
                  <a:cubicBezTo>
                    <a:pt x="100" y="105"/>
                    <a:pt x="94" y="93"/>
                    <a:pt x="92" y="92"/>
                  </a:cubicBezTo>
                  <a:cubicBezTo>
                    <a:pt x="90" y="91"/>
                    <a:pt x="88" y="91"/>
                    <a:pt x="87" y="91"/>
                  </a:cubicBezTo>
                  <a:cubicBezTo>
                    <a:pt x="86" y="91"/>
                    <a:pt x="86" y="95"/>
                    <a:pt x="84" y="94"/>
                  </a:cubicBezTo>
                  <a:cubicBezTo>
                    <a:pt x="82" y="93"/>
                    <a:pt x="79" y="92"/>
                    <a:pt x="78" y="90"/>
                  </a:cubicBezTo>
                  <a:cubicBezTo>
                    <a:pt x="78" y="88"/>
                    <a:pt x="77" y="87"/>
                    <a:pt x="76" y="87"/>
                  </a:cubicBezTo>
                  <a:cubicBezTo>
                    <a:pt x="75" y="86"/>
                    <a:pt x="72" y="83"/>
                    <a:pt x="72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8"/>
                    <a:pt x="30" y="77"/>
                    <a:pt x="30" y="77"/>
                  </a:cubicBezTo>
                  <a:cubicBezTo>
                    <a:pt x="29" y="75"/>
                    <a:pt x="22" y="72"/>
                    <a:pt x="21" y="71"/>
                  </a:cubicBezTo>
                  <a:cubicBezTo>
                    <a:pt x="20" y="70"/>
                    <a:pt x="17" y="72"/>
                    <a:pt x="17" y="71"/>
                  </a:cubicBezTo>
                  <a:cubicBezTo>
                    <a:pt x="16" y="70"/>
                    <a:pt x="15" y="67"/>
                    <a:pt x="15" y="66"/>
                  </a:cubicBezTo>
                  <a:cubicBezTo>
                    <a:pt x="15" y="66"/>
                    <a:pt x="13" y="64"/>
                    <a:pt x="11" y="62"/>
                  </a:cubicBezTo>
                  <a:cubicBezTo>
                    <a:pt x="10" y="61"/>
                    <a:pt x="9" y="55"/>
                    <a:pt x="8" y="54"/>
                  </a:cubicBezTo>
                  <a:cubicBezTo>
                    <a:pt x="6" y="52"/>
                    <a:pt x="5" y="50"/>
                    <a:pt x="5" y="49"/>
                  </a:cubicBezTo>
                  <a:cubicBezTo>
                    <a:pt x="5" y="48"/>
                    <a:pt x="2" y="46"/>
                    <a:pt x="2" y="45"/>
                  </a:cubicBezTo>
                  <a:cubicBezTo>
                    <a:pt x="2" y="43"/>
                    <a:pt x="3" y="40"/>
                    <a:pt x="3" y="39"/>
                  </a:cubicBezTo>
                  <a:cubicBezTo>
                    <a:pt x="3" y="38"/>
                    <a:pt x="1" y="34"/>
                    <a:pt x="1" y="33"/>
                  </a:cubicBezTo>
                  <a:cubicBezTo>
                    <a:pt x="1" y="32"/>
                    <a:pt x="4" y="22"/>
                    <a:pt x="4" y="20"/>
                  </a:cubicBezTo>
                  <a:cubicBezTo>
                    <a:pt x="4" y="18"/>
                    <a:pt x="3" y="14"/>
                    <a:pt x="2" y="12"/>
                  </a:cubicBezTo>
                  <a:cubicBezTo>
                    <a:pt x="2" y="11"/>
                    <a:pt x="0" y="9"/>
                    <a:pt x="1" y="9"/>
                  </a:cubicBezTo>
                  <a:cubicBezTo>
                    <a:pt x="1" y="10"/>
                    <a:pt x="3" y="10"/>
                    <a:pt x="4" y="10"/>
                  </a:cubicBezTo>
                </a:path>
              </a:pathLst>
            </a:custGeom>
            <a:solidFill>
              <a:srgbClr val="6996C8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39" name="Freeform 251"/>
            <p:cNvSpPr>
              <a:spLocks/>
            </p:cNvSpPr>
            <p:nvPr/>
          </p:nvSpPr>
          <p:spPr bwMode="auto">
            <a:xfrm>
              <a:off x="4192" y="1638"/>
              <a:ext cx="14" cy="12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6" y="4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4" y="2"/>
                    <a:pt x="6" y="4"/>
                    <a:pt x="6" y="4"/>
                  </a:cubicBezTo>
                  <a:cubicBezTo>
                    <a:pt x="6" y="5"/>
                    <a:pt x="3" y="3"/>
                    <a:pt x="3" y="3"/>
                  </a:cubicBezTo>
                  <a:cubicBezTo>
                    <a:pt x="3" y="3"/>
                    <a:pt x="3" y="5"/>
                    <a:pt x="2" y="5"/>
                  </a:cubicBezTo>
                  <a:cubicBezTo>
                    <a:pt x="1" y="5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0" name="Freeform 252"/>
            <p:cNvSpPr>
              <a:spLocks/>
            </p:cNvSpPr>
            <p:nvPr/>
          </p:nvSpPr>
          <p:spPr bwMode="auto">
            <a:xfrm>
              <a:off x="4183" y="1622"/>
              <a:ext cx="7" cy="1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5"/>
                </a:cxn>
                <a:cxn ang="0">
                  <a:pos x="0" y="6"/>
                </a:cxn>
                <a:cxn ang="0">
                  <a:pos x="0" y="3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3" y="1"/>
                    <a:pt x="3" y="4"/>
                    <a:pt x="3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0" y="6"/>
                    <a:pt x="0" y="4"/>
                    <a:pt x="0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1" name="Freeform 253"/>
            <p:cNvSpPr>
              <a:spLocks/>
            </p:cNvSpPr>
            <p:nvPr/>
          </p:nvSpPr>
          <p:spPr bwMode="auto">
            <a:xfrm>
              <a:off x="4178" y="1603"/>
              <a:ext cx="9" cy="1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r" b="b"/>
              <a:pathLst>
                <a:path w="4" h="6">
                  <a:moveTo>
                    <a:pt x="3" y="3"/>
                  </a:moveTo>
                  <a:cubicBezTo>
                    <a:pt x="3" y="3"/>
                    <a:pt x="4" y="5"/>
                    <a:pt x="4" y="5"/>
                  </a:cubicBezTo>
                  <a:cubicBezTo>
                    <a:pt x="4" y="5"/>
                    <a:pt x="1" y="6"/>
                    <a:pt x="1" y="6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3" y="3"/>
                    <a:pt x="3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2" name="Freeform 254"/>
            <p:cNvSpPr>
              <a:spLocks/>
            </p:cNvSpPr>
            <p:nvPr/>
          </p:nvSpPr>
          <p:spPr bwMode="auto">
            <a:xfrm>
              <a:off x="4161" y="1608"/>
              <a:ext cx="14" cy="2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4" y="7"/>
                </a:cxn>
                <a:cxn ang="0">
                  <a:pos x="4" y="5"/>
                </a:cxn>
              </a:cxnLst>
              <a:rect l="0" t="0" r="r" b="b"/>
              <a:pathLst>
                <a:path w="6" h="10">
                  <a:moveTo>
                    <a:pt x="4" y="5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1" y="3"/>
                    <a:pt x="0" y="1"/>
                    <a:pt x="0" y="1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5" y="4"/>
                    <a:pt x="5" y="5"/>
                  </a:cubicBezTo>
                  <a:cubicBezTo>
                    <a:pt x="5" y="5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7"/>
                    <a:pt x="4" y="7"/>
                  </a:cubicBezTo>
                  <a:cubicBezTo>
                    <a:pt x="3" y="6"/>
                    <a:pt x="4" y="5"/>
                    <a:pt x="4" y="5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3" name="Freeform 255"/>
            <p:cNvSpPr>
              <a:spLocks/>
            </p:cNvSpPr>
            <p:nvPr/>
          </p:nvSpPr>
          <p:spPr bwMode="auto">
            <a:xfrm>
              <a:off x="3996" y="1598"/>
              <a:ext cx="28" cy="26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1"/>
                </a:cxn>
                <a:cxn ang="0">
                  <a:pos x="10" y="3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2" y="10"/>
                </a:cxn>
              </a:cxnLst>
              <a:rect l="0" t="0" r="r" b="b"/>
              <a:pathLst>
                <a:path w="12" h="11">
                  <a:moveTo>
                    <a:pt x="2" y="10"/>
                  </a:moveTo>
                  <a:cubicBezTo>
                    <a:pt x="1" y="10"/>
                    <a:pt x="2" y="8"/>
                    <a:pt x="2" y="8"/>
                  </a:cubicBezTo>
                  <a:cubicBezTo>
                    <a:pt x="2" y="8"/>
                    <a:pt x="0" y="7"/>
                    <a:pt x="1" y="6"/>
                  </a:cubicBezTo>
                  <a:cubicBezTo>
                    <a:pt x="2" y="6"/>
                    <a:pt x="5" y="4"/>
                    <a:pt x="6" y="2"/>
                  </a:cubicBezTo>
                  <a:cubicBezTo>
                    <a:pt x="7" y="1"/>
                    <a:pt x="10" y="0"/>
                    <a:pt x="10" y="0"/>
                  </a:cubicBezTo>
                  <a:cubicBezTo>
                    <a:pt x="10" y="0"/>
                    <a:pt x="12" y="0"/>
                    <a:pt x="12" y="1"/>
                  </a:cubicBezTo>
                  <a:cubicBezTo>
                    <a:pt x="12" y="3"/>
                    <a:pt x="10" y="1"/>
                    <a:pt x="10" y="3"/>
                  </a:cubicBezTo>
                  <a:cubicBezTo>
                    <a:pt x="10" y="4"/>
                    <a:pt x="11" y="5"/>
                    <a:pt x="10" y="6"/>
                  </a:cubicBezTo>
                  <a:cubicBezTo>
                    <a:pt x="9" y="6"/>
                    <a:pt x="7" y="7"/>
                    <a:pt x="5" y="8"/>
                  </a:cubicBezTo>
                  <a:cubicBezTo>
                    <a:pt x="4" y="9"/>
                    <a:pt x="3" y="11"/>
                    <a:pt x="2" y="1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4" name="Freeform 256"/>
            <p:cNvSpPr>
              <a:spLocks/>
            </p:cNvSpPr>
            <p:nvPr/>
          </p:nvSpPr>
          <p:spPr bwMode="auto">
            <a:xfrm>
              <a:off x="3873" y="1404"/>
              <a:ext cx="305" cy="251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25" y="33"/>
                </a:cxn>
                <a:cxn ang="0">
                  <a:pos x="17" y="28"/>
                </a:cxn>
                <a:cxn ang="0">
                  <a:pos x="8" y="18"/>
                </a:cxn>
                <a:cxn ang="0">
                  <a:pos x="23" y="9"/>
                </a:cxn>
                <a:cxn ang="0">
                  <a:pos x="38" y="5"/>
                </a:cxn>
                <a:cxn ang="0">
                  <a:pos x="56" y="3"/>
                </a:cxn>
                <a:cxn ang="0">
                  <a:pos x="65" y="7"/>
                </a:cxn>
                <a:cxn ang="0">
                  <a:pos x="97" y="10"/>
                </a:cxn>
                <a:cxn ang="0">
                  <a:pos x="109" y="70"/>
                </a:cxn>
                <a:cxn ang="0">
                  <a:pos x="118" y="76"/>
                </a:cxn>
                <a:cxn ang="0">
                  <a:pos x="127" y="74"/>
                </a:cxn>
                <a:cxn ang="0">
                  <a:pos x="128" y="83"/>
                </a:cxn>
                <a:cxn ang="0">
                  <a:pos x="122" y="83"/>
                </a:cxn>
                <a:cxn ang="0">
                  <a:pos x="111" y="77"/>
                </a:cxn>
                <a:cxn ang="0">
                  <a:pos x="103" y="74"/>
                </a:cxn>
                <a:cxn ang="0">
                  <a:pos x="88" y="72"/>
                </a:cxn>
                <a:cxn ang="0">
                  <a:pos x="85" y="70"/>
                </a:cxn>
                <a:cxn ang="0">
                  <a:pos x="79" y="72"/>
                </a:cxn>
                <a:cxn ang="0">
                  <a:pos x="66" y="79"/>
                </a:cxn>
                <a:cxn ang="0">
                  <a:pos x="64" y="75"/>
                </a:cxn>
                <a:cxn ang="0">
                  <a:pos x="71" y="69"/>
                </a:cxn>
                <a:cxn ang="0">
                  <a:pos x="66" y="67"/>
                </a:cxn>
                <a:cxn ang="0">
                  <a:pos x="57" y="76"/>
                </a:cxn>
                <a:cxn ang="0">
                  <a:pos x="51" y="86"/>
                </a:cxn>
                <a:cxn ang="0">
                  <a:pos x="43" y="91"/>
                </a:cxn>
                <a:cxn ang="0">
                  <a:pos x="36" y="97"/>
                </a:cxn>
                <a:cxn ang="0">
                  <a:pos x="23" y="101"/>
                </a:cxn>
                <a:cxn ang="0">
                  <a:pos x="15" y="106"/>
                </a:cxn>
                <a:cxn ang="0">
                  <a:pos x="16" y="101"/>
                </a:cxn>
                <a:cxn ang="0">
                  <a:pos x="25" y="96"/>
                </a:cxn>
                <a:cxn ang="0">
                  <a:pos x="37" y="91"/>
                </a:cxn>
                <a:cxn ang="0">
                  <a:pos x="43" y="80"/>
                </a:cxn>
                <a:cxn ang="0">
                  <a:pos x="37" y="80"/>
                </a:cxn>
                <a:cxn ang="0">
                  <a:pos x="30" y="80"/>
                </a:cxn>
                <a:cxn ang="0">
                  <a:pos x="25" y="76"/>
                </a:cxn>
                <a:cxn ang="0">
                  <a:pos x="14" y="72"/>
                </a:cxn>
                <a:cxn ang="0">
                  <a:pos x="12" y="58"/>
                </a:cxn>
                <a:cxn ang="0">
                  <a:pos x="22" y="52"/>
                </a:cxn>
                <a:cxn ang="0">
                  <a:pos x="27" y="48"/>
                </a:cxn>
                <a:cxn ang="0">
                  <a:pos x="21" y="47"/>
                </a:cxn>
                <a:cxn ang="0">
                  <a:pos x="7" y="46"/>
                </a:cxn>
              </a:cxnLst>
              <a:rect l="0" t="0" r="r" b="b"/>
              <a:pathLst>
                <a:path w="129" h="106">
                  <a:moveTo>
                    <a:pt x="0" y="39"/>
                  </a:moveTo>
                  <a:cubicBezTo>
                    <a:pt x="0" y="38"/>
                    <a:pt x="11" y="34"/>
                    <a:pt x="13" y="34"/>
                  </a:cubicBezTo>
                  <a:cubicBezTo>
                    <a:pt x="14" y="33"/>
                    <a:pt x="19" y="33"/>
                    <a:pt x="18" y="34"/>
                  </a:cubicBezTo>
                  <a:cubicBezTo>
                    <a:pt x="18" y="34"/>
                    <a:pt x="17" y="36"/>
                    <a:pt x="18" y="36"/>
                  </a:cubicBezTo>
                  <a:cubicBezTo>
                    <a:pt x="19" y="37"/>
                    <a:pt x="25" y="37"/>
                    <a:pt x="25" y="36"/>
                  </a:cubicBezTo>
                  <a:cubicBezTo>
                    <a:pt x="26" y="36"/>
                    <a:pt x="26" y="34"/>
                    <a:pt x="25" y="33"/>
                  </a:cubicBezTo>
                  <a:cubicBezTo>
                    <a:pt x="25" y="33"/>
                    <a:pt x="25" y="31"/>
                    <a:pt x="24" y="31"/>
                  </a:cubicBezTo>
                  <a:cubicBezTo>
                    <a:pt x="23" y="31"/>
                    <a:pt x="18" y="31"/>
                    <a:pt x="18" y="30"/>
                  </a:cubicBezTo>
                  <a:cubicBezTo>
                    <a:pt x="18" y="30"/>
                    <a:pt x="17" y="28"/>
                    <a:pt x="17" y="28"/>
                  </a:cubicBezTo>
                  <a:cubicBezTo>
                    <a:pt x="16" y="27"/>
                    <a:pt x="12" y="25"/>
                    <a:pt x="11" y="24"/>
                  </a:cubicBezTo>
                  <a:cubicBezTo>
                    <a:pt x="10" y="23"/>
                    <a:pt x="6" y="23"/>
                    <a:pt x="6" y="22"/>
                  </a:cubicBezTo>
                  <a:cubicBezTo>
                    <a:pt x="7" y="21"/>
                    <a:pt x="7" y="18"/>
                    <a:pt x="8" y="18"/>
                  </a:cubicBezTo>
                  <a:cubicBezTo>
                    <a:pt x="9" y="19"/>
                    <a:pt x="17" y="18"/>
                    <a:pt x="18" y="17"/>
                  </a:cubicBezTo>
                  <a:cubicBezTo>
                    <a:pt x="20" y="16"/>
                    <a:pt x="20" y="13"/>
                    <a:pt x="20" y="12"/>
                  </a:cubicBezTo>
                  <a:cubicBezTo>
                    <a:pt x="20" y="11"/>
                    <a:pt x="22" y="9"/>
                    <a:pt x="23" y="9"/>
                  </a:cubicBezTo>
                  <a:cubicBezTo>
                    <a:pt x="24" y="8"/>
                    <a:pt x="28" y="8"/>
                    <a:pt x="29" y="8"/>
                  </a:cubicBezTo>
                  <a:cubicBezTo>
                    <a:pt x="31" y="7"/>
                    <a:pt x="33" y="4"/>
                    <a:pt x="35" y="4"/>
                  </a:cubicBezTo>
                  <a:cubicBezTo>
                    <a:pt x="36" y="4"/>
                    <a:pt x="35" y="5"/>
                    <a:pt x="38" y="5"/>
                  </a:cubicBezTo>
                  <a:cubicBezTo>
                    <a:pt x="42" y="5"/>
                    <a:pt x="44" y="0"/>
                    <a:pt x="45" y="1"/>
                  </a:cubicBezTo>
                  <a:cubicBezTo>
                    <a:pt x="46" y="1"/>
                    <a:pt x="47" y="1"/>
                    <a:pt x="48" y="2"/>
                  </a:cubicBezTo>
                  <a:cubicBezTo>
                    <a:pt x="49" y="2"/>
                    <a:pt x="54" y="3"/>
                    <a:pt x="56" y="3"/>
                  </a:cubicBezTo>
                  <a:cubicBezTo>
                    <a:pt x="57" y="3"/>
                    <a:pt x="60" y="3"/>
                    <a:pt x="61" y="4"/>
                  </a:cubicBezTo>
                  <a:cubicBezTo>
                    <a:pt x="63" y="4"/>
                    <a:pt x="61" y="5"/>
                    <a:pt x="61" y="6"/>
                  </a:cubicBezTo>
                  <a:cubicBezTo>
                    <a:pt x="62" y="7"/>
                    <a:pt x="62" y="6"/>
                    <a:pt x="65" y="7"/>
                  </a:cubicBezTo>
                  <a:cubicBezTo>
                    <a:pt x="67" y="8"/>
                    <a:pt x="72" y="7"/>
                    <a:pt x="73" y="7"/>
                  </a:cubicBezTo>
                  <a:cubicBezTo>
                    <a:pt x="75" y="7"/>
                    <a:pt x="79" y="9"/>
                    <a:pt x="84" y="9"/>
                  </a:cubicBezTo>
                  <a:cubicBezTo>
                    <a:pt x="89" y="10"/>
                    <a:pt x="95" y="10"/>
                    <a:pt x="97" y="10"/>
                  </a:cubicBezTo>
                  <a:cubicBezTo>
                    <a:pt x="98" y="10"/>
                    <a:pt x="102" y="11"/>
                    <a:pt x="105" y="12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9"/>
                    <a:pt x="109" y="70"/>
                    <a:pt x="109" y="70"/>
                  </a:cubicBezTo>
                  <a:cubicBezTo>
                    <a:pt x="110" y="70"/>
                    <a:pt x="113" y="69"/>
                    <a:pt x="114" y="70"/>
                  </a:cubicBezTo>
                  <a:cubicBezTo>
                    <a:pt x="115" y="70"/>
                    <a:pt x="114" y="72"/>
                    <a:pt x="114" y="73"/>
                  </a:cubicBezTo>
                  <a:cubicBezTo>
                    <a:pt x="114" y="73"/>
                    <a:pt x="117" y="76"/>
                    <a:pt x="118" y="76"/>
                  </a:cubicBezTo>
                  <a:cubicBezTo>
                    <a:pt x="118" y="76"/>
                    <a:pt x="120" y="78"/>
                    <a:pt x="120" y="78"/>
                  </a:cubicBezTo>
                  <a:cubicBezTo>
                    <a:pt x="120" y="78"/>
                    <a:pt x="124" y="74"/>
                    <a:pt x="124" y="74"/>
                  </a:cubicBezTo>
                  <a:cubicBezTo>
                    <a:pt x="125" y="74"/>
                    <a:pt x="126" y="73"/>
                    <a:pt x="127" y="74"/>
                  </a:cubicBezTo>
                  <a:cubicBezTo>
                    <a:pt x="128" y="74"/>
                    <a:pt x="128" y="77"/>
                    <a:pt x="128" y="77"/>
                  </a:cubicBezTo>
                  <a:cubicBezTo>
                    <a:pt x="128" y="77"/>
                    <a:pt x="128" y="77"/>
                    <a:pt x="127" y="77"/>
                  </a:cubicBezTo>
                  <a:cubicBezTo>
                    <a:pt x="127" y="78"/>
                    <a:pt x="129" y="83"/>
                    <a:pt x="128" y="83"/>
                  </a:cubicBezTo>
                  <a:cubicBezTo>
                    <a:pt x="127" y="83"/>
                    <a:pt x="125" y="79"/>
                    <a:pt x="124" y="80"/>
                  </a:cubicBezTo>
                  <a:cubicBezTo>
                    <a:pt x="122" y="80"/>
                    <a:pt x="125" y="83"/>
                    <a:pt x="125" y="83"/>
                  </a:cubicBezTo>
                  <a:cubicBezTo>
                    <a:pt x="125" y="84"/>
                    <a:pt x="123" y="83"/>
                    <a:pt x="122" y="83"/>
                  </a:cubicBezTo>
                  <a:cubicBezTo>
                    <a:pt x="121" y="83"/>
                    <a:pt x="121" y="83"/>
                    <a:pt x="119" y="82"/>
                  </a:cubicBezTo>
                  <a:cubicBezTo>
                    <a:pt x="119" y="81"/>
                    <a:pt x="116" y="80"/>
                    <a:pt x="115" y="79"/>
                  </a:cubicBezTo>
                  <a:cubicBezTo>
                    <a:pt x="114" y="78"/>
                    <a:pt x="112" y="77"/>
                    <a:pt x="111" y="77"/>
                  </a:cubicBezTo>
                  <a:cubicBezTo>
                    <a:pt x="110" y="76"/>
                    <a:pt x="112" y="75"/>
                    <a:pt x="111" y="74"/>
                  </a:cubicBezTo>
                  <a:cubicBezTo>
                    <a:pt x="110" y="73"/>
                    <a:pt x="108" y="75"/>
                    <a:pt x="108" y="75"/>
                  </a:cubicBezTo>
                  <a:cubicBezTo>
                    <a:pt x="107" y="75"/>
                    <a:pt x="105" y="75"/>
                    <a:pt x="103" y="74"/>
                  </a:cubicBezTo>
                  <a:cubicBezTo>
                    <a:pt x="100" y="73"/>
                    <a:pt x="96" y="74"/>
                    <a:pt x="95" y="74"/>
                  </a:cubicBezTo>
                  <a:cubicBezTo>
                    <a:pt x="94" y="74"/>
                    <a:pt x="93" y="73"/>
                    <a:pt x="92" y="73"/>
                  </a:cubicBezTo>
                  <a:cubicBezTo>
                    <a:pt x="91" y="72"/>
                    <a:pt x="89" y="72"/>
                    <a:pt x="88" y="72"/>
                  </a:cubicBezTo>
                  <a:cubicBezTo>
                    <a:pt x="87" y="72"/>
                    <a:pt x="85" y="73"/>
                    <a:pt x="84" y="73"/>
                  </a:cubicBezTo>
                  <a:cubicBezTo>
                    <a:pt x="84" y="73"/>
                    <a:pt x="84" y="73"/>
                    <a:pt x="83" y="72"/>
                  </a:cubicBezTo>
                  <a:cubicBezTo>
                    <a:pt x="83" y="71"/>
                    <a:pt x="86" y="70"/>
                    <a:pt x="85" y="70"/>
                  </a:cubicBezTo>
                  <a:cubicBezTo>
                    <a:pt x="85" y="69"/>
                    <a:pt x="83" y="68"/>
                    <a:pt x="82" y="68"/>
                  </a:cubicBezTo>
                  <a:cubicBezTo>
                    <a:pt x="82" y="68"/>
                    <a:pt x="79" y="68"/>
                    <a:pt x="78" y="69"/>
                  </a:cubicBezTo>
                  <a:cubicBezTo>
                    <a:pt x="77" y="69"/>
                    <a:pt x="79" y="71"/>
                    <a:pt x="79" y="72"/>
                  </a:cubicBezTo>
                  <a:cubicBezTo>
                    <a:pt x="79" y="74"/>
                    <a:pt x="77" y="74"/>
                    <a:pt x="75" y="74"/>
                  </a:cubicBezTo>
                  <a:cubicBezTo>
                    <a:pt x="74" y="74"/>
                    <a:pt x="72" y="75"/>
                    <a:pt x="71" y="76"/>
                  </a:cubicBezTo>
                  <a:cubicBezTo>
                    <a:pt x="70" y="76"/>
                    <a:pt x="67" y="78"/>
                    <a:pt x="66" y="79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2" y="79"/>
                    <a:pt x="65" y="77"/>
                    <a:pt x="65" y="76"/>
                  </a:cubicBezTo>
                  <a:cubicBezTo>
                    <a:pt x="65" y="76"/>
                    <a:pt x="64" y="76"/>
                    <a:pt x="64" y="75"/>
                  </a:cubicBezTo>
                  <a:cubicBezTo>
                    <a:pt x="64" y="75"/>
                    <a:pt x="65" y="71"/>
                    <a:pt x="66" y="70"/>
                  </a:cubicBezTo>
                  <a:cubicBezTo>
                    <a:pt x="67" y="70"/>
                    <a:pt x="67" y="70"/>
                    <a:pt x="68" y="69"/>
                  </a:cubicBezTo>
                  <a:cubicBezTo>
                    <a:pt x="69" y="69"/>
                    <a:pt x="70" y="69"/>
                    <a:pt x="71" y="69"/>
                  </a:cubicBezTo>
                  <a:cubicBezTo>
                    <a:pt x="71" y="69"/>
                    <a:pt x="72" y="68"/>
                    <a:pt x="72" y="68"/>
                  </a:cubicBezTo>
                  <a:cubicBezTo>
                    <a:pt x="71" y="67"/>
                    <a:pt x="71" y="66"/>
                    <a:pt x="70" y="66"/>
                  </a:cubicBezTo>
                  <a:cubicBezTo>
                    <a:pt x="69" y="66"/>
                    <a:pt x="67" y="66"/>
                    <a:pt x="66" y="67"/>
                  </a:cubicBezTo>
                  <a:cubicBezTo>
                    <a:pt x="65" y="67"/>
                    <a:pt x="63" y="69"/>
                    <a:pt x="63" y="70"/>
                  </a:cubicBezTo>
                  <a:cubicBezTo>
                    <a:pt x="62" y="70"/>
                    <a:pt x="61" y="74"/>
                    <a:pt x="60" y="74"/>
                  </a:cubicBezTo>
                  <a:cubicBezTo>
                    <a:pt x="59" y="75"/>
                    <a:pt x="58" y="75"/>
                    <a:pt x="57" y="76"/>
                  </a:cubicBezTo>
                  <a:cubicBezTo>
                    <a:pt x="55" y="76"/>
                    <a:pt x="55" y="78"/>
                    <a:pt x="54" y="79"/>
                  </a:cubicBezTo>
                  <a:cubicBezTo>
                    <a:pt x="54" y="79"/>
                    <a:pt x="59" y="78"/>
                    <a:pt x="58" y="81"/>
                  </a:cubicBezTo>
                  <a:cubicBezTo>
                    <a:pt x="58" y="81"/>
                    <a:pt x="52" y="86"/>
                    <a:pt x="51" y="86"/>
                  </a:cubicBezTo>
                  <a:cubicBezTo>
                    <a:pt x="49" y="87"/>
                    <a:pt x="48" y="87"/>
                    <a:pt x="47" y="87"/>
                  </a:cubicBezTo>
                  <a:cubicBezTo>
                    <a:pt x="46" y="88"/>
                    <a:pt x="47" y="89"/>
                    <a:pt x="46" y="89"/>
                  </a:cubicBezTo>
                  <a:cubicBezTo>
                    <a:pt x="46" y="90"/>
                    <a:pt x="44" y="91"/>
                    <a:pt x="43" y="91"/>
                  </a:cubicBezTo>
                  <a:cubicBezTo>
                    <a:pt x="43" y="92"/>
                    <a:pt x="40" y="93"/>
                    <a:pt x="39" y="93"/>
                  </a:cubicBezTo>
                  <a:cubicBezTo>
                    <a:pt x="38" y="93"/>
                    <a:pt x="40" y="95"/>
                    <a:pt x="39" y="95"/>
                  </a:cubicBezTo>
                  <a:cubicBezTo>
                    <a:pt x="39" y="96"/>
                    <a:pt x="37" y="97"/>
                    <a:pt x="36" y="97"/>
                  </a:cubicBezTo>
                  <a:cubicBezTo>
                    <a:pt x="35" y="97"/>
                    <a:pt x="32" y="98"/>
                    <a:pt x="32" y="99"/>
                  </a:cubicBezTo>
                  <a:cubicBezTo>
                    <a:pt x="31" y="99"/>
                    <a:pt x="28" y="100"/>
                    <a:pt x="27" y="100"/>
                  </a:cubicBezTo>
                  <a:cubicBezTo>
                    <a:pt x="26" y="100"/>
                    <a:pt x="23" y="101"/>
                    <a:pt x="23" y="101"/>
                  </a:cubicBezTo>
                  <a:cubicBezTo>
                    <a:pt x="22" y="101"/>
                    <a:pt x="21" y="103"/>
                    <a:pt x="20" y="103"/>
                  </a:cubicBezTo>
                  <a:cubicBezTo>
                    <a:pt x="19" y="104"/>
                    <a:pt x="17" y="104"/>
                    <a:pt x="17" y="104"/>
                  </a:cubicBezTo>
                  <a:cubicBezTo>
                    <a:pt x="16" y="104"/>
                    <a:pt x="16" y="105"/>
                    <a:pt x="15" y="106"/>
                  </a:cubicBezTo>
                  <a:cubicBezTo>
                    <a:pt x="15" y="106"/>
                    <a:pt x="13" y="105"/>
                    <a:pt x="12" y="105"/>
                  </a:cubicBezTo>
                  <a:cubicBezTo>
                    <a:pt x="11" y="105"/>
                    <a:pt x="12" y="103"/>
                    <a:pt x="13" y="103"/>
                  </a:cubicBezTo>
                  <a:cubicBezTo>
                    <a:pt x="14" y="103"/>
                    <a:pt x="15" y="101"/>
                    <a:pt x="16" y="101"/>
                  </a:cubicBezTo>
                  <a:cubicBezTo>
                    <a:pt x="17" y="101"/>
                    <a:pt x="18" y="101"/>
                    <a:pt x="19" y="101"/>
                  </a:cubicBezTo>
                  <a:cubicBezTo>
                    <a:pt x="19" y="101"/>
                    <a:pt x="20" y="100"/>
                    <a:pt x="21" y="99"/>
                  </a:cubicBezTo>
                  <a:cubicBezTo>
                    <a:pt x="22" y="99"/>
                    <a:pt x="23" y="97"/>
                    <a:pt x="25" y="96"/>
                  </a:cubicBezTo>
                  <a:cubicBezTo>
                    <a:pt x="27" y="95"/>
                    <a:pt x="29" y="96"/>
                    <a:pt x="30" y="96"/>
                  </a:cubicBezTo>
                  <a:cubicBezTo>
                    <a:pt x="31" y="96"/>
                    <a:pt x="31" y="94"/>
                    <a:pt x="31" y="94"/>
                  </a:cubicBezTo>
                  <a:cubicBezTo>
                    <a:pt x="31" y="93"/>
                    <a:pt x="36" y="91"/>
                    <a:pt x="37" y="91"/>
                  </a:cubicBezTo>
                  <a:cubicBezTo>
                    <a:pt x="37" y="91"/>
                    <a:pt x="40" y="88"/>
                    <a:pt x="40" y="87"/>
                  </a:cubicBezTo>
                  <a:cubicBezTo>
                    <a:pt x="41" y="86"/>
                    <a:pt x="41" y="85"/>
                    <a:pt x="42" y="84"/>
                  </a:cubicBezTo>
                  <a:cubicBezTo>
                    <a:pt x="42" y="83"/>
                    <a:pt x="44" y="80"/>
                    <a:pt x="43" y="80"/>
                  </a:cubicBezTo>
                  <a:cubicBezTo>
                    <a:pt x="42" y="80"/>
                    <a:pt x="40" y="81"/>
                    <a:pt x="40" y="81"/>
                  </a:cubicBezTo>
                  <a:cubicBezTo>
                    <a:pt x="39" y="82"/>
                    <a:pt x="39" y="81"/>
                    <a:pt x="39" y="80"/>
                  </a:cubicBezTo>
                  <a:cubicBezTo>
                    <a:pt x="39" y="80"/>
                    <a:pt x="38" y="80"/>
                    <a:pt x="37" y="80"/>
                  </a:cubicBezTo>
                  <a:cubicBezTo>
                    <a:pt x="36" y="80"/>
                    <a:pt x="37" y="83"/>
                    <a:pt x="36" y="83"/>
                  </a:cubicBezTo>
                  <a:cubicBezTo>
                    <a:pt x="35" y="83"/>
                    <a:pt x="34" y="81"/>
                    <a:pt x="33" y="80"/>
                  </a:cubicBezTo>
                  <a:cubicBezTo>
                    <a:pt x="33" y="80"/>
                    <a:pt x="31" y="79"/>
                    <a:pt x="30" y="80"/>
                  </a:cubicBezTo>
                  <a:cubicBezTo>
                    <a:pt x="29" y="80"/>
                    <a:pt x="25" y="82"/>
                    <a:pt x="25" y="81"/>
                  </a:cubicBezTo>
                  <a:cubicBezTo>
                    <a:pt x="25" y="80"/>
                    <a:pt x="24" y="79"/>
                    <a:pt x="24" y="79"/>
                  </a:cubicBezTo>
                  <a:cubicBezTo>
                    <a:pt x="24" y="78"/>
                    <a:pt x="26" y="77"/>
                    <a:pt x="25" y="76"/>
                  </a:cubicBezTo>
                  <a:cubicBezTo>
                    <a:pt x="25" y="76"/>
                    <a:pt x="24" y="74"/>
                    <a:pt x="23" y="74"/>
                  </a:cubicBezTo>
                  <a:cubicBezTo>
                    <a:pt x="22" y="74"/>
                    <a:pt x="18" y="75"/>
                    <a:pt x="17" y="75"/>
                  </a:cubicBezTo>
                  <a:cubicBezTo>
                    <a:pt x="15" y="75"/>
                    <a:pt x="15" y="74"/>
                    <a:pt x="14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2" y="68"/>
                    <a:pt x="8" y="65"/>
                    <a:pt x="8" y="64"/>
                  </a:cubicBezTo>
                  <a:cubicBezTo>
                    <a:pt x="8" y="61"/>
                    <a:pt x="12" y="58"/>
                    <a:pt x="12" y="58"/>
                  </a:cubicBezTo>
                  <a:cubicBezTo>
                    <a:pt x="14" y="57"/>
                    <a:pt x="12" y="55"/>
                    <a:pt x="15" y="54"/>
                  </a:cubicBezTo>
                  <a:cubicBezTo>
                    <a:pt x="18" y="53"/>
                    <a:pt x="18" y="56"/>
                    <a:pt x="19" y="56"/>
                  </a:cubicBezTo>
                  <a:cubicBezTo>
                    <a:pt x="21" y="56"/>
                    <a:pt x="22" y="52"/>
                    <a:pt x="22" y="52"/>
                  </a:cubicBezTo>
                  <a:cubicBezTo>
                    <a:pt x="23" y="52"/>
                    <a:pt x="24" y="52"/>
                    <a:pt x="25" y="53"/>
                  </a:cubicBezTo>
                  <a:cubicBezTo>
                    <a:pt x="26" y="53"/>
                    <a:pt x="29" y="51"/>
                    <a:pt x="29" y="50"/>
                  </a:cubicBezTo>
                  <a:cubicBezTo>
                    <a:pt x="30" y="49"/>
                    <a:pt x="26" y="48"/>
                    <a:pt x="27" y="48"/>
                  </a:cubicBezTo>
                  <a:cubicBezTo>
                    <a:pt x="28" y="47"/>
                    <a:pt x="29" y="45"/>
                    <a:pt x="28" y="44"/>
                  </a:cubicBezTo>
                  <a:cubicBezTo>
                    <a:pt x="28" y="44"/>
                    <a:pt x="25" y="44"/>
                    <a:pt x="24" y="45"/>
                  </a:cubicBezTo>
                  <a:cubicBezTo>
                    <a:pt x="24" y="45"/>
                    <a:pt x="22" y="47"/>
                    <a:pt x="21" y="47"/>
                  </a:cubicBezTo>
                  <a:cubicBezTo>
                    <a:pt x="20" y="47"/>
                    <a:pt x="20" y="47"/>
                    <a:pt x="20" y="46"/>
                  </a:cubicBezTo>
                  <a:cubicBezTo>
                    <a:pt x="19" y="45"/>
                    <a:pt x="15" y="47"/>
                    <a:pt x="14" y="47"/>
                  </a:cubicBezTo>
                  <a:cubicBezTo>
                    <a:pt x="12" y="47"/>
                    <a:pt x="9" y="46"/>
                    <a:pt x="7" y="46"/>
                  </a:cubicBezTo>
                  <a:cubicBezTo>
                    <a:pt x="6" y="45"/>
                    <a:pt x="6" y="43"/>
                    <a:pt x="5" y="42"/>
                  </a:cubicBezTo>
                  <a:cubicBezTo>
                    <a:pt x="4" y="41"/>
                    <a:pt x="0" y="40"/>
                    <a:pt x="0" y="39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5" name="Freeform 257"/>
            <p:cNvSpPr>
              <a:spLocks/>
            </p:cNvSpPr>
            <p:nvPr/>
          </p:nvSpPr>
          <p:spPr bwMode="auto">
            <a:xfrm>
              <a:off x="3875" y="1653"/>
              <a:ext cx="22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4" y="0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7" y="4"/>
                    <a:pt x="6" y="4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2" y="5"/>
                    <a:pt x="0" y="5"/>
                    <a:pt x="1" y="4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3" y="2"/>
                    <a:pt x="3" y="0"/>
                    <a:pt x="4" y="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6" name="Freeform 258"/>
            <p:cNvSpPr>
              <a:spLocks/>
            </p:cNvSpPr>
            <p:nvPr/>
          </p:nvSpPr>
          <p:spPr bwMode="auto">
            <a:xfrm>
              <a:off x="3864" y="1664"/>
              <a:ext cx="9" cy="1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7" name="Freeform 259"/>
            <p:cNvSpPr>
              <a:spLocks/>
            </p:cNvSpPr>
            <p:nvPr/>
          </p:nvSpPr>
          <p:spPr bwMode="auto">
            <a:xfrm>
              <a:off x="4797" y="2033"/>
              <a:ext cx="19" cy="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2" y="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0"/>
                    <a:pt x="8" y="0"/>
                    <a:pt x="8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8" name="Freeform 260"/>
            <p:cNvSpPr>
              <a:spLocks/>
            </p:cNvSpPr>
            <p:nvPr/>
          </p:nvSpPr>
          <p:spPr bwMode="auto">
            <a:xfrm>
              <a:off x="3875" y="1653"/>
              <a:ext cx="22" cy="1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4" y="0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7" y="4"/>
                    <a:pt x="6" y="4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2" y="5"/>
                    <a:pt x="0" y="5"/>
                    <a:pt x="1" y="4"/>
                  </a:cubicBezTo>
                  <a:cubicBezTo>
                    <a:pt x="1" y="4"/>
                    <a:pt x="3" y="3"/>
                    <a:pt x="3" y="3"/>
                  </a:cubicBezTo>
                  <a:cubicBezTo>
                    <a:pt x="3" y="2"/>
                    <a:pt x="3" y="0"/>
                    <a:pt x="4" y="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49" name="Freeform 261"/>
            <p:cNvSpPr>
              <a:spLocks/>
            </p:cNvSpPr>
            <p:nvPr/>
          </p:nvSpPr>
          <p:spPr bwMode="auto">
            <a:xfrm>
              <a:off x="3864" y="1664"/>
              <a:ext cx="9" cy="1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1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0" name="Freeform 262"/>
            <p:cNvSpPr>
              <a:spLocks/>
            </p:cNvSpPr>
            <p:nvPr/>
          </p:nvSpPr>
          <p:spPr bwMode="auto">
            <a:xfrm>
              <a:off x="5354" y="1596"/>
              <a:ext cx="76" cy="1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18" y="6"/>
                </a:cxn>
                <a:cxn ang="0">
                  <a:pos x="15" y="12"/>
                </a:cxn>
                <a:cxn ang="0">
                  <a:pos x="12" y="14"/>
                </a:cxn>
                <a:cxn ang="0">
                  <a:pos x="15" y="16"/>
                </a:cxn>
                <a:cxn ang="0">
                  <a:pos x="18" y="17"/>
                </a:cxn>
                <a:cxn ang="0">
                  <a:pos x="21" y="22"/>
                </a:cxn>
                <a:cxn ang="0">
                  <a:pos x="24" y="24"/>
                </a:cxn>
                <a:cxn ang="0">
                  <a:pos x="26" y="29"/>
                </a:cxn>
                <a:cxn ang="0">
                  <a:pos x="25" y="32"/>
                </a:cxn>
                <a:cxn ang="0">
                  <a:pos x="27" y="32"/>
                </a:cxn>
                <a:cxn ang="0">
                  <a:pos x="29" y="31"/>
                </a:cxn>
                <a:cxn ang="0">
                  <a:pos x="31" y="32"/>
                </a:cxn>
                <a:cxn ang="0">
                  <a:pos x="31" y="36"/>
                </a:cxn>
                <a:cxn ang="0">
                  <a:pos x="27" y="38"/>
                </a:cxn>
                <a:cxn ang="0">
                  <a:pos x="31" y="40"/>
                </a:cxn>
                <a:cxn ang="0">
                  <a:pos x="26" y="43"/>
                </a:cxn>
                <a:cxn ang="0">
                  <a:pos x="19" y="42"/>
                </a:cxn>
                <a:cxn ang="0">
                  <a:pos x="13" y="43"/>
                </a:cxn>
                <a:cxn ang="0">
                  <a:pos x="11" y="46"/>
                </a:cxn>
                <a:cxn ang="0">
                  <a:pos x="8" y="45"/>
                </a:cxn>
                <a:cxn ang="0">
                  <a:pos x="5" y="47"/>
                </a:cxn>
                <a:cxn ang="0">
                  <a:pos x="2" y="46"/>
                </a:cxn>
                <a:cxn ang="0">
                  <a:pos x="6" y="43"/>
                </a:cxn>
                <a:cxn ang="0">
                  <a:pos x="8" y="41"/>
                </a:cxn>
                <a:cxn ang="0">
                  <a:pos x="13" y="40"/>
                </a:cxn>
                <a:cxn ang="0">
                  <a:pos x="15" y="39"/>
                </a:cxn>
                <a:cxn ang="0">
                  <a:pos x="10" y="38"/>
                </a:cxn>
                <a:cxn ang="0">
                  <a:pos x="5" y="37"/>
                </a:cxn>
                <a:cxn ang="0">
                  <a:pos x="6" y="36"/>
                </a:cxn>
                <a:cxn ang="0">
                  <a:pos x="10" y="34"/>
                </a:cxn>
                <a:cxn ang="0">
                  <a:pos x="9" y="32"/>
                </a:cxn>
                <a:cxn ang="0">
                  <a:pos x="7" y="31"/>
                </a:cxn>
                <a:cxn ang="0">
                  <a:pos x="9" y="29"/>
                </a:cxn>
                <a:cxn ang="0">
                  <a:pos x="14" y="29"/>
                </a:cxn>
                <a:cxn ang="0">
                  <a:pos x="14" y="25"/>
                </a:cxn>
                <a:cxn ang="0">
                  <a:pos x="12" y="23"/>
                </a:cxn>
                <a:cxn ang="0">
                  <a:pos x="14" y="21"/>
                </a:cxn>
                <a:cxn ang="0">
                  <a:pos x="10" y="21"/>
                </a:cxn>
                <a:cxn ang="0">
                  <a:pos x="7" y="23"/>
                </a:cxn>
                <a:cxn ang="0">
                  <a:pos x="6" y="21"/>
                </a:cxn>
                <a:cxn ang="0">
                  <a:pos x="6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32" h="47">
                  <a:moveTo>
                    <a:pt x="0" y="8"/>
                  </a:move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1"/>
                    <a:pt x="6" y="1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4" y="3"/>
                    <a:pt x="10" y="4"/>
                    <a:pt x="10" y="5"/>
                  </a:cubicBezTo>
                  <a:cubicBezTo>
                    <a:pt x="9" y="5"/>
                    <a:pt x="8" y="6"/>
                    <a:pt x="9" y="6"/>
                  </a:cubicBezTo>
                  <a:cubicBezTo>
                    <a:pt x="10" y="7"/>
                    <a:pt x="17" y="6"/>
                    <a:pt x="18" y="6"/>
                  </a:cubicBezTo>
                  <a:cubicBezTo>
                    <a:pt x="18" y="6"/>
                    <a:pt x="16" y="12"/>
                    <a:pt x="15" y="12"/>
                  </a:cubicBezTo>
                  <a:cubicBezTo>
                    <a:pt x="15" y="13"/>
                    <a:pt x="12" y="14"/>
                    <a:pt x="12" y="14"/>
                  </a:cubicBezTo>
                  <a:cubicBezTo>
                    <a:pt x="11" y="15"/>
                    <a:pt x="14" y="16"/>
                    <a:pt x="15" y="16"/>
                  </a:cubicBezTo>
                  <a:cubicBezTo>
                    <a:pt x="16" y="16"/>
                    <a:pt x="17" y="15"/>
                    <a:pt x="18" y="17"/>
                  </a:cubicBezTo>
                  <a:cubicBezTo>
                    <a:pt x="19" y="19"/>
                    <a:pt x="20" y="22"/>
                    <a:pt x="21" y="22"/>
                  </a:cubicBezTo>
                  <a:cubicBezTo>
                    <a:pt x="22" y="23"/>
                    <a:pt x="23" y="22"/>
                    <a:pt x="24" y="24"/>
                  </a:cubicBezTo>
                  <a:cubicBezTo>
                    <a:pt x="24" y="25"/>
                    <a:pt x="26" y="28"/>
                    <a:pt x="26" y="29"/>
                  </a:cubicBezTo>
                  <a:cubicBezTo>
                    <a:pt x="26" y="30"/>
                    <a:pt x="25" y="31"/>
                    <a:pt x="25" y="32"/>
                  </a:cubicBezTo>
                  <a:cubicBezTo>
                    <a:pt x="26" y="32"/>
                    <a:pt x="27" y="33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29" y="31"/>
                    <a:pt x="31" y="31"/>
                    <a:pt x="31" y="32"/>
                  </a:cubicBezTo>
                  <a:cubicBezTo>
                    <a:pt x="32" y="33"/>
                    <a:pt x="32" y="35"/>
                    <a:pt x="31" y="36"/>
                  </a:cubicBezTo>
                  <a:cubicBezTo>
                    <a:pt x="29" y="37"/>
                    <a:pt x="27" y="38"/>
                    <a:pt x="27" y="38"/>
                  </a:cubicBezTo>
                  <a:cubicBezTo>
                    <a:pt x="26" y="39"/>
                    <a:pt x="31" y="40"/>
                    <a:pt x="31" y="40"/>
                  </a:cubicBezTo>
                  <a:cubicBezTo>
                    <a:pt x="31" y="41"/>
                    <a:pt x="26" y="43"/>
                    <a:pt x="26" y="43"/>
                  </a:cubicBezTo>
                  <a:cubicBezTo>
                    <a:pt x="25" y="42"/>
                    <a:pt x="20" y="42"/>
                    <a:pt x="19" y="42"/>
                  </a:cubicBezTo>
                  <a:cubicBezTo>
                    <a:pt x="18" y="43"/>
                    <a:pt x="13" y="43"/>
                    <a:pt x="13" y="43"/>
                  </a:cubicBezTo>
                  <a:cubicBezTo>
                    <a:pt x="12" y="44"/>
                    <a:pt x="12" y="46"/>
                    <a:pt x="11" y="46"/>
                  </a:cubicBezTo>
                  <a:cubicBezTo>
                    <a:pt x="10" y="45"/>
                    <a:pt x="10" y="44"/>
                    <a:pt x="8" y="45"/>
                  </a:cubicBezTo>
                  <a:cubicBezTo>
                    <a:pt x="8" y="45"/>
                    <a:pt x="5" y="47"/>
                    <a:pt x="5" y="47"/>
                  </a:cubicBezTo>
                  <a:cubicBezTo>
                    <a:pt x="4" y="47"/>
                    <a:pt x="2" y="47"/>
                    <a:pt x="2" y="46"/>
                  </a:cubicBezTo>
                  <a:cubicBezTo>
                    <a:pt x="2" y="45"/>
                    <a:pt x="5" y="43"/>
                    <a:pt x="6" y="43"/>
                  </a:cubicBezTo>
                  <a:cubicBezTo>
                    <a:pt x="7" y="43"/>
                    <a:pt x="8" y="41"/>
                    <a:pt x="8" y="41"/>
                  </a:cubicBezTo>
                  <a:cubicBezTo>
                    <a:pt x="9" y="40"/>
                    <a:pt x="13" y="40"/>
                    <a:pt x="13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4" y="38"/>
                    <a:pt x="11" y="38"/>
                    <a:pt x="10" y="38"/>
                  </a:cubicBezTo>
                  <a:cubicBezTo>
                    <a:pt x="10" y="37"/>
                    <a:pt x="6" y="38"/>
                    <a:pt x="5" y="37"/>
                  </a:cubicBezTo>
                  <a:cubicBezTo>
                    <a:pt x="5" y="37"/>
                    <a:pt x="6" y="36"/>
                    <a:pt x="6" y="36"/>
                  </a:cubicBezTo>
                  <a:cubicBezTo>
                    <a:pt x="7" y="35"/>
                    <a:pt x="10" y="35"/>
                    <a:pt x="10" y="34"/>
                  </a:cubicBezTo>
                  <a:cubicBezTo>
                    <a:pt x="10" y="34"/>
                    <a:pt x="10" y="32"/>
                    <a:pt x="9" y="32"/>
                  </a:cubicBezTo>
                  <a:cubicBezTo>
                    <a:pt x="8" y="31"/>
                    <a:pt x="7" y="32"/>
                    <a:pt x="7" y="31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10" y="29"/>
                    <a:pt x="13" y="30"/>
                    <a:pt x="14" y="29"/>
                  </a:cubicBezTo>
                  <a:cubicBezTo>
                    <a:pt x="14" y="29"/>
                    <a:pt x="14" y="26"/>
                    <a:pt x="14" y="25"/>
                  </a:cubicBezTo>
                  <a:cubicBezTo>
                    <a:pt x="13" y="25"/>
                    <a:pt x="12" y="23"/>
                    <a:pt x="12" y="23"/>
                  </a:cubicBezTo>
                  <a:cubicBezTo>
                    <a:pt x="12" y="22"/>
                    <a:pt x="14" y="21"/>
                    <a:pt x="14" y="21"/>
                  </a:cubicBezTo>
                  <a:cubicBezTo>
                    <a:pt x="13" y="20"/>
                    <a:pt x="11" y="21"/>
                    <a:pt x="10" y="21"/>
                  </a:cubicBezTo>
                  <a:cubicBezTo>
                    <a:pt x="10" y="22"/>
                    <a:pt x="8" y="23"/>
                    <a:pt x="7" y="23"/>
                  </a:cubicBezTo>
                  <a:cubicBezTo>
                    <a:pt x="6" y="22"/>
                    <a:pt x="7" y="22"/>
                    <a:pt x="6" y="21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4"/>
                    <a:pt x="4" y="17"/>
                    <a:pt x="3" y="16"/>
                  </a:cubicBezTo>
                  <a:cubicBezTo>
                    <a:pt x="2" y="16"/>
                    <a:pt x="2" y="14"/>
                    <a:pt x="2" y="13"/>
                  </a:cubicBezTo>
                  <a:cubicBezTo>
                    <a:pt x="2" y="13"/>
                    <a:pt x="3" y="10"/>
                    <a:pt x="2" y="10"/>
                  </a:cubicBezTo>
                  <a:cubicBezTo>
                    <a:pt x="2" y="9"/>
                    <a:pt x="0" y="8"/>
                    <a:pt x="0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1" name="Freeform 263"/>
            <p:cNvSpPr>
              <a:spLocks/>
            </p:cNvSpPr>
            <p:nvPr/>
          </p:nvSpPr>
          <p:spPr bwMode="auto">
            <a:xfrm>
              <a:off x="5342" y="1596"/>
              <a:ext cx="17" cy="2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0" y="7"/>
                </a:cxn>
              </a:cxnLst>
              <a:rect l="0" t="0" r="r" b="b"/>
              <a:pathLst>
                <a:path w="7" h="10">
                  <a:moveTo>
                    <a:pt x="0" y="7"/>
                  </a:moveTo>
                  <a:cubicBezTo>
                    <a:pt x="0" y="6"/>
                    <a:pt x="1" y="3"/>
                    <a:pt x="1" y="2"/>
                  </a:cubicBezTo>
                  <a:cubicBezTo>
                    <a:pt x="2" y="2"/>
                    <a:pt x="5" y="0"/>
                    <a:pt x="6" y="0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6" y="3"/>
                    <a:pt x="3" y="4"/>
                    <a:pt x="3" y="5"/>
                  </a:cubicBezTo>
                  <a:cubicBezTo>
                    <a:pt x="3" y="5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9"/>
                    <a:pt x="0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2" name="Freeform 264"/>
            <p:cNvSpPr>
              <a:spLocks/>
            </p:cNvSpPr>
            <p:nvPr/>
          </p:nvSpPr>
          <p:spPr bwMode="auto">
            <a:xfrm>
              <a:off x="5345" y="1641"/>
              <a:ext cx="2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6" y="1"/>
                    <a:pt x="9" y="4"/>
                    <a:pt x="8" y="4"/>
                  </a:cubicBezTo>
                  <a:cubicBezTo>
                    <a:pt x="8" y="5"/>
                    <a:pt x="5" y="6"/>
                    <a:pt x="5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0" y="6"/>
                    <a:pt x="0" y="5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3" name="Freeform 265"/>
            <p:cNvSpPr>
              <a:spLocks/>
            </p:cNvSpPr>
            <p:nvPr/>
          </p:nvSpPr>
          <p:spPr bwMode="auto">
            <a:xfrm>
              <a:off x="5354" y="1596"/>
              <a:ext cx="76" cy="1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3" y="7"/>
                </a:cxn>
                <a:cxn ang="0">
                  <a:pos x="6" y="1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18" y="6"/>
                </a:cxn>
                <a:cxn ang="0">
                  <a:pos x="15" y="12"/>
                </a:cxn>
                <a:cxn ang="0">
                  <a:pos x="12" y="14"/>
                </a:cxn>
                <a:cxn ang="0">
                  <a:pos x="15" y="16"/>
                </a:cxn>
                <a:cxn ang="0">
                  <a:pos x="18" y="17"/>
                </a:cxn>
                <a:cxn ang="0">
                  <a:pos x="21" y="22"/>
                </a:cxn>
                <a:cxn ang="0">
                  <a:pos x="24" y="24"/>
                </a:cxn>
                <a:cxn ang="0">
                  <a:pos x="26" y="29"/>
                </a:cxn>
                <a:cxn ang="0">
                  <a:pos x="25" y="32"/>
                </a:cxn>
                <a:cxn ang="0">
                  <a:pos x="27" y="32"/>
                </a:cxn>
                <a:cxn ang="0">
                  <a:pos x="29" y="31"/>
                </a:cxn>
                <a:cxn ang="0">
                  <a:pos x="31" y="32"/>
                </a:cxn>
                <a:cxn ang="0">
                  <a:pos x="31" y="36"/>
                </a:cxn>
                <a:cxn ang="0">
                  <a:pos x="27" y="38"/>
                </a:cxn>
                <a:cxn ang="0">
                  <a:pos x="31" y="40"/>
                </a:cxn>
                <a:cxn ang="0">
                  <a:pos x="26" y="43"/>
                </a:cxn>
                <a:cxn ang="0">
                  <a:pos x="19" y="42"/>
                </a:cxn>
                <a:cxn ang="0">
                  <a:pos x="13" y="43"/>
                </a:cxn>
                <a:cxn ang="0">
                  <a:pos x="11" y="46"/>
                </a:cxn>
                <a:cxn ang="0">
                  <a:pos x="8" y="45"/>
                </a:cxn>
                <a:cxn ang="0">
                  <a:pos x="5" y="47"/>
                </a:cxn>
                <a:cxn ang="0">
                  <a:pos x="2" y="46"/>
                </a:cxn>
                <a:cxn ang="0">
                  <a:pos x="6" y="43"/>
                </a:cxn>
                <a:cxn ang="0">
                  <a:pos x="8" y="41"/>
                </a:cxn>
                <a:cxn ang="0">
                  <a:pos x="13" y="40"/>
                </a:cxn>
                <a:cxn ang="0">
                  <a:pos x="15" y="39"/>
                </a:cxn>
                <a:cxn ang="0">
                  <a:pos x="10" y="38"/>
                </a:cxn>
                <a:cxn ang="0">
                  <a:pos x="5" y="37"/>
                </a:cxn>
                <a:cxn ang="0">
                  <a:pos x="6" y="36"/>
                </a:cxn>
                <a:cxn ang="0">
                  <a:pos x="10" y="34"/>
                </a:cxn>
                <a:cxn ang="0">
                  <a:pos x="9" y="32"/>
                </a:cxn>
                <a:cxn ang="0">
                  <a:pos x="7" y="31"/>
                </a:cxn>
                <a:cxn ang="0">
                  <a:pos x="9" y="29"/>
                </a:cxn>
                <a:cxn ang="0">
                  <a:pos x="14" y="29"/>
                </a:cxn>
                <a:cxn ang="0">
                  <a:pos x="14" y="25"/>
                </a:cxn>
                <a:cxn ang="0">
                  <a:pos x="12" y="23"/>
                </a:cxn>
                <a:cxn ang="0">
                  <a:pos x="14" y="21"/>
                </a:cxn>
                <a:cxn ang="0">
                  <a:pos x="10" y="21"/>
                </a:cxn>
                <a:cxn ang="0">
                  <a:pos x="7" y="23"/>
                </a:cxn>
                <a:cxn ang="0">
                  <a:pos x="6" y="21"/>
                </a:cxn>
                <a:cxn ang="0">
                  <a:pos x="6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0" y="8"/>
                </a:cxn>
              </a:cxnLst>
              <a:rect l="0" t="0" r="r" b="b"/>
              <a:pathLst>
                <a:path w="32" h="47">
                  <a:moveTo>
                    <a:pt x="0" y="8"/>
                  </a:moveTo>
                  <a:cubicBezTo>
                    <a:pt x="0" y="7"/>
                    <a:pt x="1" y="6"/>
                    <a:pt x="1" y="6"/>
                  </a:cubicBez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1"/>
                    <a:pt x="6" y="1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14" y="3"/>
                    <a:pt x="10" y="4"/>
                    <a:pt x="10" y="5"/>
                  </a:cubicBezTo>
                  <a:cubicBezTo>
                    <a:pt x="9" y="5"/>
                    <a:pt x="8" y="6"/>
                    <a:pt x="9" y="6"/>
                  </a:cubicBezTo>
                  <a:cubicBezTo>
                    <a:pt x="10" y="7"/>
                    <a:pt x="17" y="6"/>
                    <a:pt x="18" y="6"/>
                  </a:cubicBezTo>
                  <a:cubicBezTo>
                    <a:pt x="18" y="6"/>
                    <a:pt x="16" y="12"/>
                    <a:pt x="15" y="12"/>
                  </a:cubicBezTo>
                  <a:cubicBezTo>
                    <a:pt x="15" y="13"/>
                    <a:pt x="12" y="14"/>
                    <a:pt x="12" y="14"/>
                  </a:cubicBezTo>
                  <a:cubicBezTo>
                    <a:pt x="11" y="15"/>
                    <a:pt x="14" y="16"/>
                    <a:pt x="15" y="16"/>
                  </a:cubicBezTo>
                  <a:cubicBezTo>
                    <a:pt x="16" y="16"/>
                    <a:pt x="17" y="15"/>
                    <a:pt x="18" y="17"/>
                  </a:cubicBezTo>
                  <a:cubicBezTo>
                    <a:pt x="19" y="19"/>
                    <a:pt x="20" y="22"/>
                    <a:pt x="21" y="22"/>
                  </a:cubicBezTo>
                  <a:cubicBezTo>
                    <a:pt x="22" y="23"/>
                    <a:pt x="23" y="22"/>
                    <a:pt x="24" y="24"/>
                  </a:cubicBezTo>
                  <a:cubicBezTo>
                    <a:pt x="24" y="25"/>
                    <a:pt x="26" y="28"/>
                    <a:pt x="26" y="29"/>
                  </a:cubicBezTo>
                  <a:cubicBezTo>
                    <a:pt x="26" y="30"/>
                    <a:pt x="25" y="31"/>
                    <a:pt x="25" y="32"/>
                  </a:cubicBezTo>
                  <a:cubicBezTo>
                    <a:pt x="26" y="32"/>
                    <a:pt x="27" y="33"/>
                    <a:pt x="27" y="32"/>
                  </a:cubicBezTo>
                  <a:cubicBezTo>
                    <a:pt x="28" y="32"/>
                    <a:pt x="29" y="31"/>
                    <a:pt x="29" y="31"/>
                  </a:cubicBezTo>
                  <a:cubicBezTo>
                    <a:pt x="29" y="31"/>
                    <a:pt x="31" y="31"/>
                    <a:pt x="31" y="32"/>
                  </a:cubicBezTo>
                  <a:cubicBezTo>
                    <a:pt x="32" y="33"/>
                    <a:pt x="32" y="35"/>
                    <a:pt x="31" y="36"/>
                  </a:cubicBezTo>
                  <a:cubicBezTo>
                    <a:pt x="29" y="37"/>
                    <a:pt x="27" y="38"/>
                    <a:pt x="27" y="38"/>
                  </a:cubicBezTo>
                  <a:cubicBezTo>
                    <a:pt x="26" y="39"/>
                    <a:pt x="31" y="40"/>
                    <a:pt x="31" y="40"/>
                  </a:cubicBezTo>
                  <a:cubicBezTo>
                    <a:pt x="31" y="41"/>
                    <a:pt x="26" y="43"/>
                    <a:pt x="26" y="43"/>
                  </a:cubicBezTo>
                  <a:cubicBezTo>
                    <a:pt x="25" y="42"/>
                    <a:pt x="20" y="42"/>
                    <a:pt x="19" y="42"/>
                  </a:cubicBezTo>
                  <a:cubicBezTo>
                    <a:pt x="18" y="43"/>
                    <a:pt x="13" y="43"/>
                    <a:pt x="13" y="43"/>
                  </a:cubicBezTo>
                  <a:cubicBezTo>
                    <a:pt x="12" y="44"/>
                    <a:pt x="12" y="46"/>
                    <a:pt x="11" y="46"/>
                  </a:cubicBezTo>
                  <a:cubicBezTo>
                    <a:pt x="10" y="45"/>
                    <a:pt x="10" y="44"/>
                    <a:pt x="8" y="45"/>
                  </a:cubicBezTo>
                  <a:cubicBezTo>
                    <a:pt x="8" y="45"/>
                    <a:pt x="5" y="47"/>
                    <a:pt x="5" y="47"/>
                  </a:cubicBezTo>
                  <a:cubicBezTo>
                    <a:pt x="4" y="47"/>
                    <a:pt x="2" y="47"/>
                    <a:pt x="2" y="46"/>
                  </a:cubicBezTo>
                  <a:cubicBezTo>
                    <a:pt x="2" y="45"/>
                    <a:pt x="5" y="43"/>
                    <a:pt x="6" y="43"/>
                  </a:cubicBezTo>
                  <a:cubicBezTo>
                    <a:pt x="7" y="43"/>
                    <a:pt x="8" y="41"/>
                    <a:pt x="8" y="41"/>
                  </a:cubicBezTo>
                  <a:cubicBezTo>
                    <a:pt x="9" y="40"/>
                    <a:pt x="13" y="40"/>
                    <a:pt x="13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4" y="38"/>
                    <a:pt x="11" y="38"/>
                    <a:pt x="10" y="38"/>
                  </a:cubicBezTo>
                  <a:cubicBezTo>
                    <a:pt x="10" y="37"/>
                    <a:pt x="6" y="38"/>
                    <a:pt x="5" y="37"/>
                  </a:cubicBezTo>
                  <a:cubicBezTo>
                    <a:pt x="5" y="37"/>
                    <a:pt x="6" y="36"/>
                    <a:pt x="6" y="36"/>
                  </a:cubicBezTo>
                  <a:cubicBezTo>
                    <a:pt x="7" y="35"/>
                    <a:pt x="10" y="35"/>
                    <a:pt x="10" y="34"/>
                  </a:cubicBezTo>
                  <a:cubicBezTo>
                    <a:pt x="10" y="34"/>
                    <a:pt x="10" y="32"/>
                    <a:pt x="9" y="32"/>
                  </a:cubicBezTo>
                  <a:cubicBezTo>
                    <a:pt x="8" y="31"/>
                    <a:pt x="7" y="32"/>
                    <a:pt x="7" y="31"/>
                  </a:cubicBezTo>
                  <a:cubicBezTo>
                    <a:pt x="7" y="31"/>
                    <a:pt x="8" y="30"/>
                    <a:pt x="9" y="29"/>
                  </a:cubicBezTo>
                  <a:cubicBezTo>
                    <a:pt x="10" y="29"/>
                    <a:pt x="13" y="30"/>
                    <a:pt x="14" y="29"/>
                  </a:cubicBezTo>
                  <a:cubicBezTo>
                    <a:pt x="14" y="29"/>
                    <a:pt x="14" y="26"/>
                    <a:pt x="14" y="25"/>
                  </a:cubicBezTo>
                  <a:cubicBezTo>
                    <a:pt x="13" y="25"/>
                    <a:pt x="12" y="23"/>
                    <a:pt x="12" y="23"/>
                  </a:cubicBezTo>
                  <a:cubicBezTo>
                    <a:pt x="12" y="22"/>
                    <a:pt x="14" y="21"/>
                    <a:pt x="14" y="21"/>
                  </a:cubicBezTo>
                  <a:cubicBezTo>
                    <a:pt x="13" y="20"/>
                    <a:pt x="11" y="21"/>
                    <a:pt x="10" y="21"/>
                  </a:cubicBezTo>
                  <a:cubicBezTo>
                    <a:pt x="10" y="22"/>
                    <a:pt x="8" y="23"/>
                    <a:pt x="7" y="23"/>
                  </a:cubicBezTo>
                  <a:cubicBezTo>
                    <a:pt x="6" y="22"/>
                    <a:pt x="7" y="22"/>
                    <a:pt x="6" y="21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6" y="18"/>
                    <a:pt x="8" y="18"/>
                    <a:pt x="8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4"/>
                    <a:pt x="4" y="17"/>
                    <a:pt x="3" y="16"/>
                  </a:cubicBezTo>
                  <a:cubicBezTo>
                    <a:pt x="2" y="16"/>
                    <a:pt x="2" y="14"/>
                    <a:pt x="2" y="13"/>
                  </a:cubicBezTo>
                  <a:cubicBezTo>
                    <a:pt x="2" y="13"/>
                    <a:pt x="3" y="10"/>
                    <a:pt x="2" y="10"/>
                  </a:cubicBezTo>
                  <a:cubicBezTo>
                    <a:pt x="2" y="9"/>
                    <a:pt x="0" y="8"/>
                    <a:pt x="0" y="8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4" name="Freeform 266"/>
            <p:cNvSpPr>
              <a:spLocks/>
            </p:cNvSpPr>
            <p:nvPr/>
          </p:nvSpPr>
          <p:spPr bwMode="auto">
            <a:xfrm>
              <a:off x="5342" y="1596"/>
              <a:ext cx="17" cy="2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2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0" y="7"/>
                </a:cxn>
              </a:cxnLst>
              <a:rect l="0" t="0" r="r" b="b"/>
              <a:pathLst>
                <a:path w="7" h="10">
                  <a:moveTo>
                    <a:pt x="0" y="7"/>
                  </a:moveTo>
                  <a:cubicBezTo>
                    <a:pt x="0" y="6"/>
                    <a:pt x="1" y="3"/>
                    <a:pt x="1" y="2"/>
                  </a:cubicBezTo>
                  <a:cubicBezTo>
                    <a:pt x="2" y="2"/>
                    <a:pt x="5" y="0"/>
                    <a:pt x="6" y="0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6" y="3"/>
                    <a:pt x="3" y="4"/>
                    <a:pt x="3" y="5"/>
                  </a:cubicBezTo>
                  <a:cubicBezTo>
                    <a:pt x="3" y="5"/>
                    <a:pt x="2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10"/>
                    <a:pt x="0" y="9"/>
                    <a:pt x="0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5" name="Freeform 267"/>
            <p:cNvSpPr>
              <a:spLocks/>
            </p:cNvSpPr>
            <p:nvPr/>
          </p:nvSpPr>
          <p:spPr bwMode="auto">
            <a:xfrm>
              <a:off x="5345" y="1641"/>
              <a:ext cx="2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6" y="1"/>
                    <a:pt x="9" y="4"/>
                    <a:pt x="8" y="4"/>
                  </a:cubicBezTo>
                  <a:cubicBezTo>
                    <a:pt x="8" y="5"/>
                    <a:pt x="5" y="6"/>
                    <a:pt x="5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0" y="6"/>
                    <a:pt x="0" y="5"/>
                  </a:cubicBezTo>
                  <a:cubicBezTo>
                    <a:pt x="0" y="5"/>
                    <a:pt x="2" y="2"/>
                    <a:pt x="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6" name="Freeform 268"/>
            <p:cNvSpPr>
              <a:spLocks/>
            </p:cNvSpPr>
            <p:nvPr/>
          </p:nvSpPr>
          <p:spPr bwMode="auto">
            <a:xfrm>
              <a:off x="5319" y="1638"/>
              <a:ext cx="40" cy="5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7" y="13"/>
                </a:cxn>
                <a:cxn ang="0">
                  <a:pos x="16" y="17"/>
                </a:cxn>
                <a:cxn ang="0">
                  <a:pos x="10" y="18"/>
                </a:cxn>
                <a:cxn ang="0">
                  <a:pos x="6" y="21"/>
                </a:cxn>
                <a:cxn ang="0">
                  <a:pos x="2" y="20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4" y="15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4"/>
                </a:cxn>
                <a:cxn ang="0">
                  <a:pos x="6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11" y="6"/>
                </a:cxn>
                <a:cxn ang="0">
                  <a:pos x="14" y="7"/>
                </a:cxn>
                <a:cxn ang="0">
                  <a:pos x="15" y="8"/>
                </a:cxn>
              </a:cxnLst>
              <a:rect l="0" t="0" r="r" b="b"/>
              <a:pathLst>
                <a:path w="17" h="21">
                  <a:moveTo>
                    <a:pt x="15" y="8"/>
                  </a:moveTo>
                  <a:cubicBezTo>
                    <a:pt x="15" y="8"/>
                    <a:pt x="17" y="13"/>
                    <a:pt x="17" y="13"/>
                  </a:cubicBezTo>
                  <a:cubicBezTo>
                    <a:pt x="17" y="14"/>
                    <a:pt x="16" y="17"/>
                    <a:pt x="16" y="17"/>
                  </a:cubicBezTo>
                  <a:cubicBezTo>
                    <a:pt x="15" y="18"/>
                    <a:pt x="12" y="17"/>
                    <a:pt x="10" y="18"/>
                  </a:cubicBezTo>
                  <a:cubicBezTo>
                    <a:pt x="9" y="18"/>
                    <a:pt x="6" y="20"/>
                    <a:pt x="6" y="21"/>
                  </a:cubicBezTo>
                  <a:cubicBezTo>
                    <a:pt x="5" y="21"/>
                    <a:pt x="3" y="21"/>
                    <a:pt x="2" y="20"/>
                  </a:cubicBezTo>
                  <a:cubicBezTo>
                    <a:pt x="2" y="20"/>
                    <a:pt x="0" y="19"/>
                    <a:pt x="0" y="19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1" y="17"/>
                    <a:pt x="3" y="16"/>
                    <a:pt x="4" y="15"/>
                  </a:cubicBezTo>
                  <a:cubicBezTo>
                    <a:pt x="4" y="14"/>
                    <a:pt x="6" y="13"/>
                    <a:pt x="6" y="13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3" y="11"/>
                    <a:pt x="1" y="12"/>
                    <a:pt x="1" y="11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2" y="6"/>
                    <a:pt x="8" y="6"/>
                    <a:pt x="8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9" y="0"/>
                    <a:pt x="10" y="0"/>
                  </a:cubicBezTo>
                  <a:cubicBezTo>
                    <a:pt x="11" y="0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1" y="6"/>
                    <a:pt x="11" y="6"/>
                  </a:cubicBezTo>
                  <a:cubicBezTo>
                    <a:pt x="11" y="7"/>
                    <a:pt x="14" y="6"/>
                    <a:pt x="14" y="7"/>
                  </a:cubicBezTo>
                  <a:cubicBezTo>
                    <a:pt x="15" y="8"/>
                    <a:pt x="15" y="8"/>
                    <a:pt x="15" y="8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7" name="Freeform 269"/>
            <p:cNvSpPr>
              <a:spLocks/>
            </p:cNvSpPr>
            <p:nvPr/>
          </p:nvSpPr>
          <p:spPr bwMode="auto">
            <a:xfrm>
              <a:off x="4757" y="2019"/>
              <a:ext cx="33" cy="23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4" y="5"/>
                </a:cxn>
                <a:cxn ang="0">
                  <a:pos x="12" y="8"/>
                </a:cxn>
                <a:cxn ang="0">
                  <a:pos x="9" y="7"/>
                </a:cxn>
                <a:cxn ang="0">
                  <a:pos x="4" y="7"/>
                </a:cxn>
              </a:cxnLst>
              <a:rect l="0" t="0" r="r" b="b"/>
              <a:pathLst>
                <a:path w="14" h="10">
                  <a:moveTo>
                    <a:pt x="4" y="7"/>
                  </a:moveTo>
                  <a:cubicBezTo>
                    <a:pt x="3" y="8"/>
                    <a:pt x="2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7" y="1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0" y="3"/>
                    <a:pt x="14" y="5"/>
                    <a:pt x="14" y="5"/>
                  </a:cubicBezTo>
                  <a:cubicBezTo>
                    <a:pt x="14" y="6"/>
                    <a:pt x="13" y="7"/>
                    <a:pt x="12" y="8"/>
                  </a:cubicBezTo>
                  <a:cubicBezTo>
                    <a:pt x="12" y="8"/>
                    <a:pt x="10" y="7"/>
                    <a:pt x="9" y="7"/>
                  </a:cubicBezTo>
                  <a:cubicBezTo>
                    <a:pt x="7" y="7"/>
                    <a:pt x="5" y="7"/>
                    <a:pt x="4" y="7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8" name="Freeform 270"/>
            <p:cNvSpPr>
              <a:spLocks/>
            </p:cNvSpPr>
            <p:nvPr/>
          </p:nvSpPr>
          <p:spPr bwMode="auto">
            <a:xfrm>
              <a:off x="4733" y="2019"/>
              <a:ext cx="26" cy="23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0" y="10"/>
                </a:cxn>
                <a:cxn ang="0">
                  <a:pos x="8" y="9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1" y="1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7" y="9"/>
                    <a:pt x="4" y="9"/>
                    <a:pt x="3" y="9"/>
                  </a:cubicBezTo>
                  <a:cubicBezTo>
                    <a:pt x="2" y="9"/>
                    <a:pt x="0" y="7"/>
                    <a:pt x="0" y="6"/>
                  </a:cubicBezTo>
                  <a:cubicBezTo>
                    <a:pt x="0" y="5"/>
                    <a:pt x="6" y="7"/>
                    <a:pt x="6" y="6"/>
                  </a:cubicBezTo>
                  <a:cubicBezTo>
                    <a:pt x="6" y="5"/>
                    <a:pt x="6" y="3"/>
                    <a:pt x="5" y="3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0" y="1"/>
                    <a:pt x="10" y="1"/>
                    <a:pt x="11" y="1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59" name="Freeform 271"/>
            <p:cNvSpPr>
              <a:spLocks/>
            </p:cNvSpPr>
            <p:nvPr/>
          </p:nvSpPr>
          <p:spPr bwMode="auto">
            <a:xfrm>
              <a:off x="6693" y="1754"/>
              <a:ext cx="55" cy="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2"/>
                </a:cxn>
                <a:cxn ang="0">
                  <a:pos x="7" y="11"/>
                </a:cxn>
                <a:cxn ang="0">
                  <a:pos x="8" y="5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3" y="5"/>
                </a:cxn>
                <a:cxn ang="0">
                  <a:pos x="19" y="7"/>
                </a:cxn>
                <a:cxn ang="0">
                  <a:pos x="22" y="7"/>
                </a:cxn>
                <a:cxn ang="0">
                  <a:pos x="22" y="10"/>
                </a:cxn>
                <a:cxn ang="0">
                  <a:pos x="23" y="12"/>
                </a:cxn>
                <a:cxn ang="0">
                  <a:pos x="17" y="14"/>
                </a:cxn>
                <a:cxn ang="0">
                  <a:pos x="14" y="18"/>
                </a:cxn>
                <a:cxn ang="0">
                  <a:pos x="8" y="15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1" y="20"/>
                </a:cxn>
                <a:cxn ang="0">
                  <a:pos x="0" y="16"/>
                </a:cxn>
              </a:cxnLst>
              <a:rect l="0" t="0" r="r" b="b"/>
              <a:pathLst>
                <a:path w="23" h="20">
                  <a:moveTo>
                    <a:pt x="0" y="16"/>
                  </a:moveTo>
                  <a:cubicBezTo>
                    <a:pt x="0" y="15"/>
                    <a:pt x="2" y="14"/>
                    <a:pt x="3" y="12"/>
                  </a:cubicBezTo>
                  <a:cubicBezTo>
                    <a:pt x="3" y="11"/>
                    <a:pt x="6" y="12"/>
                    <a:pt x="7" y="11"/>
                  </a:cubicBezTo>
                  <a:cubicBezTo>
                    <a:pt x="7" y="9"/>
                    <a:pt x="8" y="6"/>
                    <a:pt x="8" y="5"/>
                  </a:cubicBezTo>
                  <a:cubicBezTo>
                    <a:pt x="8" y="4"/>
                    <a:pt x="6" y="2"/>
                    <a:pt x="7" y="2"/>
                  </a:cubicBezTo>
                  <a:cubicBezTo>
                    <a:pt x="8" y="0"/>
                    <a:pt x="8" y="2"/>
                    <a:pt x="10" y="2"/>
                  </a:cubicBezTo>
                  <a:cubicBezTo>
                    <a:pt x="10" y="2"/>
                    <a:pt x="13" y="5"/>
                    <a:pt x="13" y="5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0" y="7"/>
                    <a:pt x="21" y="6"/>
                    <a:pt x="22" y="7"/>
                  </a:cubicBezTo>
                  <a:cubicBezTo>
                    <a:pt x="23" y="7"/>
                    <a:pt x="21" y="9"/>
                    <a:pt x="22" y="10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3" y="13"/>
                    <a:pt x="18" y="13"/>
                    <a:pt x="17" y="14"/>
                  </a:cubicBezTo>
                  <a:cubicBezTo>
                    <a:pt x="16" y="15"/>
                    <a:pt x="15" y="18"/>
                    <a:pt x="14" y="18"/>
                  </a:cubicBezTo>
                  <a:cubicBezTo>
                    <a:pt x="13" y="18"/>
                    <a:pt x="9" y="15"/>
                    <a:pt x="8" y="15"/>
                  </a:cubicBezTo>
                  <a:cubicBezTo>
                    <a:pt x="7" y="15"/>
                    <a:pt x="4" y="15"/>
                    <a:pt x="4" y="16"/>
                  </a:cubicBezTo>
                  <a:cubicBezTo>
                    <a:pt x="4" y="16"/>
                    <a:pt x="6" y="18"/>
                    <a:pt x="6" y="18"/>
                  </a:cubicBezTo>
                  <a:cubicBezTo>
                    <a:pt x="5" y="19"/>
                    <a:pt x="2" y="19"/>
                    <a:pt x="1" y="20"/>
                  </a:cubicBezTo>
                  <a:cubicBezTo>
                    <a:pt x="0" y="20"/>
                    <a:pt x="0" y="17"/>
                    <a:pt x="0" y="16"/>
                  </a:cubicBezTo>
                </a:path>
              </a:pathLst>
            </a:custGeom>
            <a:solidFill>
              <a:srgbClr val="6996C8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60" name="Freeform 272"/>
            <p:cNvSpPr>
              <a:spLocks/>
            </p:cNvSpPr>
            <p:nvPr/>
          </p:nvSpPr>
          <p:spPr bwMode="auto">
            <a:xfrm>
              <a:off x="6601" y="1884"/>
              <a:ext cx="24" cy="2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9" y="3"/>
                </a:cxn>
                <a:cxn ang="0">
                  <a:pos x="8" y="5"/>
                </a:cxn>
              </a:cxnLst>
              <a:rect l="0" t="0" r="r" b="b"/>
              <a:pathLst>
                <a:path w="10" h="12">
                  <a:moveTo>
                    <a:pt x="8" y="5"/>
                  </a:moveTo>
                  <a:cubicBezTo>
                    <a:pt x="8" y="7"/>
                    <a:pt x="8" y="9"/>
                    <a:pt x="7" y="9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3" y="12"/>
                    <a:pt x="2" y="11"/>
                    <a:pt x="2" y="10"/>
                  </a:cubicBezTo>
                  <a:cubicBezTo>
                    <a:pt x="2" y="8"/>
                    <a:pt x="4" y="6"/>
                    <a:pt x="3" y="5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5" y="2"/>
                    <a:pt x="6" y="2"/>
                  </a:cubicBezTo>
                  <a:cubicBezTo>
                    <a:pt x="6" y="2"/>
                    <a:pt x="9" y="1"/>
                    <a:pt x="9" y="3"/>
                  </a:cubicBezTo>
                  <a:cubicBezTo>
                    <a:pt x="10" y="4"/>
                    <a:pt x="8" y="5"/>
                    <a:pt x="8" y="5"/>
                  </a:cubicBezTo>
                </a:path>
              </a:pathLst>
            </a:custGeom>
            <a:solidFill>
              <a:srgbClr val="6996C8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61" name="Freeform 273"/>
            <p:cNvSpPr>
              <a:spLocks/>
            </p:cNvSpPr>
            <p:nvPr/>
          </p:nvSpPr>
          <p:spPr bwMode="auto">
            <a:xfrm>
              <a:off x="6613" y="1806"/>
              <a:ext cx="102" cy="78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2" y="32"/>
                </a:cxn>
                <a:cxn ang="0">
                  <a:pos x="2" y="30"/>
                </a:cxn>
                <a:cxn ang="0">
                  <a:pos x="7" y="25"/>
                </a:cxn>
                <a:cxn ang="0">
                  <a:pos x="16" y="24"/>
                </a:cxn>
                <a:cxn ang="0">
                  <a:pos x="19" y="25"/>
                </a:cxn>
                <a:cxn ang="0">
                  <a:pos x="22" y="18"/>
                </a:cxn>
                <a:cxn ang="0">
                  <a:pos x="25" y="17"/>
                </a:cxn>
                <a:cxn ang="0">
                  <a:pos x="26" y="19"/>
                </a:cxn>
                <a:cxn ang="0">
                  <a:pos x="30" y="17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5" y="2"/>
                </a:cxn>
                <a:cxn ang="0">
                  <a:pos x="37" y="1"/>
                </a:cxn>
                <a:cxn ang="0">
                  <a:pos x="40" y="1"/>
                </a:cxn>
                <a:cxn ang="0">
                  <a:pos x="42" y="4"/>
                </a:cxn>
                <a:cxn ang="0">
                  <a:pos x="42" y="11"/>
                </a:cxn>
                <a:cxn ang="0">
                  <a:pos x="39" y="14"/>
                </a:cxn>
                <a:cxn ang="0">
                  <a:pos x="38" y="20"/>
                </a:cxn>
                <a:cxn ang="0">
                  <a:pos x="39" y="25"/>
                </a:cxn>
                <a:cxn ang="0">
                  <a:pos x="35" y="28"/>
                </a:cxn>
                <a:cxn ang="0">
                  <a:pos x="25" y="28"/>
                </a:cxn>
                <a:cxn ang="0">
                  <a:pos x="23" y="28"/>
                </a:cxn>
                <a:cxn ang="0">
                  <a:pos x="20" y="33"/>
                </a:cxn>
                <a:cxn ang="0">
                  <a:pos x="19" y="33"/>
                </a:cxn>
                <a:cxn ang="0">
                  <a:pos x="16" y="32"/>
                </a:cxn>
                <a:cxn ang="0">
                  <a:pos x="17" y="29"/>
                </a:cxn>
                <a:cxn ang="0">
                  <a:pos x="14" y="29"/>
                </a:cxn>
                <a:cxn ang="0">
                  <a:pos x="10" y="30"/>
                </a:cxn>
              </a:cxnLst>
              <a:rect l="0" t="0" r="r" b="b"/>
              <a:pathLst>
                <a:path w="43" h="33">
                  <a:moveTo>
                    <a:pt x="10" y="30"/>
                  </a:moveTo>
                  <a:cubicBezTo>
                    <a:pt x="8" y="31"/>
                    <a:pt x="4" y="32"/>
                    <a:pt x="2" y="32"/>
                  </a:cubicBezTo>
                  <a:cubicBezTo>
                    <a:pt x="0" y="31"/>
                    <a:pt x="1" y="30"/>
                    <a:pt x="2" y="30"/>
                  </a:cubicBezTo>
                  <a:cubicBezTo>
                    <a:pt x="4" y="28"/>
                    <a:pt x="6" y="25"/>
                    <a:pt x="7" y="25"/>
                  </a:cubicBezTo>
                  <a:cubicBezTo>
                    <a:pt x="9" y="24"/>
                    <a:pt x="15" y="25"/>
                    <a:pt x="16" y="24"/>
                  </a:cubicBezTo>
                  <a:cubicBezTo>
                    <a:pt x="17" y="24"/>
                    <a:pt x="18" y="26"/>
                    <a:pt x="19" y="25"/>
                  </a:cubicBezTo>
                  <a:cubicBezTo>
                    <a:pt x="20" y="24"/>
                    <a:pt x="22" y="19"/>
                    <a:pt x="22" y="18"/>
                  </a:cubicBezTo>
                  <a:cubicBezTo>
                    <a:pt x="24" y="16"/>
                    <a:pt x="25" y="17"/>
                    <a:pt x="25" y="17"/>
                  </a:cubicBezTo>
                  <a:cubicBezTo>
                    <a:pt x="25" y="17"/>
                    <a:pt x="24" y="19"/>
                    <a:pt x="26" y="19"/>
                  </a:cubicBezTo>
                  <a:cubicBezTo>
                    <a:pt x="28" y="19"/>
                    <a:pt x="30" y="17"/>
                    <a:pt x="30" y="1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1"/>
                    <a:pt x="35" y="9"/>
                    <a:pt x="35" y="8"/>
                  </a:cubicBezTo>
                  <a:cubicBezTo>
                    <a:pt x="35" y="6"/>
                    <a:pt x="35" y="3"/>
                    <a:pt x="35" y="2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7" y="1"/>
                    <a:pt x="40" y="0"/>
                    <a:pt x="40" y="1"/>
                  </a:cubicBezTo>
                  <a:cubicBezTo>
                    <a:pt x="40" y="1"/>
                    <a:pt x="41" y="2"/>
                    <a:pt x="42" y="4"/>
                  </a:cubicBezTo>
                  <a:cubicBezTo>
                    <a:pt x="43" y="5"/>
                    <a:pt x="43" y="9"/>
                    <a:pt x="42" y="11"/>
                  </a:cubicBezTo>
                  <a:cubicBezTo>
                    <a:pt x="41" y="13"/>
                    <a:pt x="39" y="12"/>
                    <a:pt x="39" y="14"/>
                  </a:cubicBezTo>
                  <a:cubicBezTo>
                    <a:pt x="39" y="16"/>
                    <a:pt x="38" y="19"/>
                    <a:pt x="38" y="20"/>
                  </a:cubicBezTo>
                  <a:cubicBezTo>
                    <a:pt x="37" y="22"/>
                    <a:pt x="39" y="24"/>
                    <a:pt x="39" y="25"/>
                  </a:cubicBezTo>
                  <a:cubicBezTo>
                    <a:pt x="38" y="25"/>
                    <a:pt x="36" y="28"/>
                    <a:pt x="35" y="28"/>
                  </a:cubicBezTo>
                  <a:cubicBezTo>
                    <a:pt x="34" y="28"/>
                    <a:pt x="27" y="28"/>
                    <a:pt x="25" y="28"/>
                  </a:cubicBezTo>
                  <a:cubicBezTo>
                    <a:pt x="25" y="28"/>
                    <a:pt x="24" y="27"/>
                    <a:pt x="23" y="28"/>
                  </a:cubicBezTo>
                  <a:cubicBezTo>
                    <a:pt x="22" y="29"/>
                    <a:pt x="22" y="32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6" y="33"/>
                    <a:pt x="16" y="32"/>
                  </a:cubicBezTo>
                  <a:cubicBezTo>
                    <a:pt x="16" y="31"/>
                    <a:pt x="18" y="30"/>
                    <a:pt x="17" y="29"/>
                  </a:cubicBezTo>
                  <a:cubicBezTo>
                    <a:pt x="17" y="28"/>
                    <a:pt x="14" y="29"/>
                    <a:pt x="14" y="29"/>
                  </a:cubicBezTo>
                  <a:cubicBezTo>
                    <a:pt x="13" y="29"/>
                    <a:pt x="10" y="30"/>
                    <a:pt x="10" y="30"/>
                  </a:cubicBezTo>
                </a:path>
              </a:pathLst>
            </a:custGeom>
            <a:solidFill>
              <a:srgbClr val="6996C8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62" name="Freeform 274"/>
            <p:cNvSpPr>
              <a:spLocks/>
            </p:cNvSpPr>
            <p:nvPr/>
          </p:nvSpPr>
          <p:spPr bwMode="auto">
            <a:xfrm>
              <a:off x="6630" y="1882"/>
              <a:ext cx="19" cy="1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2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5" y="0"/>
                    <a:pt x="6" y="0"/>
                  </a:cubicBezTo>
                  <a:cubicBezTo>
                    <a:pt x="7" y="1"/>
                    <a:pt x="8" y="4"/>
                    <a:pt x="8" y="4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4" y="3"/>
                    <a:pt x="2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111763" name="Freeform 275"/>
            <p:cNvSpPr>
              <a:spLocks/>
            </p:cNvSpPr>
            <p:nvPr/>
          </p:nvSpPr>
          <p:spPr bwMode="auto">
            <a:xfrm>
              <a:off x="6630" y="1882"/>
              <a:ext cx="19" cy="1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3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2"/>
                </a:cxn>
              </a:cxnLst>
              <a:rect l="0" t="0" r="r" b="b"/>
              <a:pathLst>
                <a:path w="8" h="6">
                  <a:moveTo>
                    <a:pt x="1" y="2"/>
                  </a:moveTo>
                  <a:cubicBezTo>
                    <a:pt x="1" y="2"/>
                    <a:pt x="5" y="0"/>
                    <a:pt x="6" y="0"/>
                  </a:cubicBezTo>
                  <a:cubicBezTo>
                    <a:pt x="7" y="1"/>
                    <a:pt x="8" y="4"/>
                    <a:pt x="8" y="4"/>
                  </a:cubicBezTo>
                  <a:cubicBezTo>
                    <a:pt x="7" y="4"/>
                    <a:pt x="6" y="4"/>
                    <a:pt x="5" y="3"/>
                  </a:cubicBezTo>
                  <a:cubicBezTo>
                    <a:pt x="4" y="3"/>
                    <a:pt x="2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111764" name="Oval 276"/>
          <p:cNvSpPr>
            <a:spLocks noChangeArrowheads="1"/>
          </p:cNvSpPr>
          <p:nvPr/>
        </p:nvSpPr>
        <p:spPr bwMode="gray">
          <a:xfrm>
            <a:off x="2727325" y="3797300"/>
            <a:ext cx="88900" cy="88900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65" name="Oval 277"/>
          <p:cNvSpPr>
            <a:spLocks noChangeArrowheads="1"/>
          </p:cNvSpPr>
          <p:nvPr/>
        </p:nvSpPr>
        <p:spPr bwMode="gray">
          <a:xfrm>
            <a:off x="2368550" y="3670300"/>
            <a:ext cx="88900" cy="88900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66" name="Rectangle 278"/>
          <p:cNvSpPr>
            <a:spLocks noChangeArrowheads="1"/>
          </p:cNvSpPr>
          <p:nvPr/>
        </p:nvSpPr>
        <p:spPr bwMode="gray">
          <a:xfrm>
            <a:off x="3187700" y="4543425"/>
            <a:ext cx="1049338" cy="723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67" name="Rectangle 279"/>
          <p:cNvSpPr>
            <a:spLocks noChangeArrowheads="1"/>
          </p:cNvSpPr>
          <p:nvPr/>
        </p:nvSpPr>
        <p:spPr bwMode="gray">
          <a:xfrm>
            <a:off x="3273425" y="4824413"/>
            <a:ext cx="90963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Valenciennes</a:t>
            </a:r>
            <a:br>
              <a:rPr lang="en-US"/>
            </a:br>
            <a:r>
              <a:rPr lang="en-US"/>
              <a:t>(France)</a:t>
            </a:r>
          </a:p>
        </p:txBody>
      </p:sp>
      <p:pic>
        <p:nvPicPr>
          <p:cNvPr id="2111768" name="Picture 280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1513" y="4562475"/>
            <a:ext cx="927100" cy="231775"/>
          </a:xfrm>
          <a:prstGeom prst="rect">
            <a:avLst/>
          </a:prstGeom>
          <a:noFill/>
        </p:spPr>
      </p:pic>
      <p:sp>
        <p:nvSpPr>
          <p:cNvPr id="2111769" name="Rectangle 281"/>
          <p:cNvSpPr>
            <a:spLocks noChangeArrowheads="1"/>
          </p:cNvSpPr>
          <p:nvPr/>
        </p:nvSpPr>
        <p:spPr bwMode="gray">
          <a:xfrm>
            <a:off x="4360863" y="4543425"/>
            <a:ext cx="1049337" cy="723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70" name="Rectangle 282"/>
          <p:cNvSpPr>
            <a:spLocks noChangeArrowheads="1"/>
          </p:cNvSpPr>
          <p:nvPr/>
        </p:nvSpPr>
        <p:spPr bwMode="gray">
          <a:xfrm>
            <a:off x="4437063" y="4840288"/>
            <a:ext cx="657225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/>
              <a:t>Esslingen</a:t>
            </a:r>
          </a:p>
        </p:txBody>
      </p:sp>
      <p:pic>
        <p:nvPicPr>
          <p:cNvPr id="2111771" name="Picture 283" descr="brand_06"/>
          <p:cNvPicPr>
            <a:picLocks noChangeAspect="1" noChangeArrowheads="1"/>
          </p:cNvPicPr>
          <p:nvPr/>
        </p:nvPicPr>
        <p:blipFill>
          <a:blip r:embed="rId7" cstate="print"/>
          <a:srcRect r="14880"/>
          <a:stretch>
            <a:fillRect/>
          </a:stretch>
        </p:blipFill>
        <p:spPr bwMode="auto">
          <a:xfrm>
            <a:off x="4437063" y="4624388"/>
            <a:ext cx="777875" cy="153987"/>
          </a:xfrm>
          <a:prstGeom prst="rect">
            <a:avLst/>
          </a:prstGeom>
          <a:noFill/>
        </p:spPr>
      </p:pic>
      <p:sp>
        <p:nvSpPr>
          <p:cNvPr id="2111772" name="Rectangle 284"/>
          <p:cNvSpPr>
            <a:spLocks noChangeArrowheads="1"/>
          </p:cNvSpPr>
          <p:nvPr/>
        </p:nvSpPr>
        <p:spPr bwMode="gray">
          <a:xfrm>
            <a:off x="539750" y="2371725"/>
            <a:ext cx="1258888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pic>
        <p:nvPicPr>
          <p:cNvPr id="2111773" name="Picture 285" descr="3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105"/>
          <a:stretch>
            <a:fillRect/>
          </a:stretch>
        </p:blipFill>
        <p:spPr bwMode="auto">
          <a:xfrm>
            <a:off x="539750" y="2392363"/>
            <a:ext cx="384175" cy="319087"/>
          </a:xfrm>
          <a:prstGeom prst="rect">
            <a:avLst/>
          </a:prstGeom>
          <a:noFill/>
        </p:spPr>
      </p:pic>
      <p:sp>
        <p:nvSpPr>
          <p:cNvPr id="2111774" name="Rectangle 286"/>
          <p:cNvSpPr>
            <a:spLocks noChangeArrowheads="1"/>
          </p:cNvSpPr>
          <p:nvPr/>
        </p:nvSpPr>
        <p:spPr bwMode="gray">
          <a:xfrm>
            <a:off x="619125" y="2716213"/>
            <a:ext cx="8016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St. Paul </a:t>
            </a:r>
            <a:br>
              <a:rPr lang="en-US"/>
            </a:br>
            <a:r>
              <a:rPr lang="en-US"/>
              <a:t>(Minnesota)</a:t>
            </a:r>
          </a:p>
        </p:txBody>
      </p:sp>
      <p:sp>
        <p:nvSpPr>
          <p:cNvPr id="2111775" name="Rectangle 287"/>
          <p:cNvSpPr>
            <a:spLocks noChangeArrowheads="1"/>
          </p:cNvSpPr>
          <p:nvPr/>
        </p:nvSpPr>
        <p:spPr bwMode="gray">
          <a:xfrm>
            <a:off x="539750" y="4430713"/>
            <a:ext cx="1258888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76" name="Rectangle 288"/>
          <p:cNvSpPr>
            <a:spLocks noChangeArrowheads="1"/>
          </p:cNvSpPr>
          <p:nvPr/>
        </p:nvSpPr>
        <p:spPr bwMode="gray">
          <a:xfrm>
            <a:off x="619125" y="4770438"/>
            <a:ext cx="76041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Armonk </a:t>
            </a:r>
            <a:br>
              <a:rPr lang="en-US"/>
            </a:br>
            <a:r>
              <a:rPr lang="en-US"/>
              <a:t>(New York)</a:t>
            </a:r>
          </a:p>
        </p:txBody>
      </p:sp>
      <p:pic>
        <p:nvPicPr>
          <p:cNvPr id="2111777" name="Picture 289" descr="IBM"/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/>
          <a:stretch>
            <a:fillRect/>
          </a:stretch>
        </p:blipFill>
        <p:spPr bwMode="auto">
          <a:xfrm>
            <a:off x="619125" y="4505325"/>
            <a:ext cx="533400" cy="212725"/>
          </a:xfrm>
          <a:prstGeom prst="rect">
            <a:avLst/>
          </a:prstGeom>
          <a:noFill/>
        </p:spPr>
      </p:pic>
      <p:cxnSp>
        <p:nvCxnSpPr>
          <p:cNvPr id="2111778" name="AutoShape 290"/>
          <p:cNvCxnSpPr>
            <a:cxnSpLocks noChangeShapeType="1"/>
            <a:stCxn id="2111772" idx="3"/>
            <a:endCxn id="2111765" idx="0"/>
          </p:cNvCxnSpPr>
          <p:nvPr/>
        </p:nvCxnSpPr>
        <p:spPr bwMode="gray">
          <a:xfrm>
            <a:off x="1798638" y="2752725"/>
            <a:ext cx="614362" cy="917575"/>
          </a:xfrm>
          <a:prstGeom prst="bentConnector2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cxnSp>
      <p:cxnSp>
        <p:nvCxnSpPr>
          <p:cNvPr id="2111779" name="AutoShape 291"/>
          <p:cNvCxnSpPr>
            <a:cxnSpLocks noChangeShapeType="1"/>
            <a:stCxn id="2111775" idx="3"/>
            <a:endCxn id="2111764" idx="4"/>
          </p:cNvCxnSpPr>
          <p:nvPr/>
        </p:nvCxnSpPr>
        <p:spPr bwMode="gray">
          <a:xfrm flipV="1">
            <a:off x="1798638" y="3886200"/>
            <a:ext cx="973137" cy="925513"/>
          </a:xfrm>
          <a:prstGeom prst="bentConnector2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cxnSp>
      <p:sp>
        <p:nvSpPr>
          <p:cNvPr id="2111780" name="Oval 292"/>
          <p:cNvSpPr>
            <a:spLocks noChangeArrowheads="1"/>
          </p:cNvSpPr>
          <p:nvPr/>
        </p:nvSpPr>
        <p:spPr bwMode="gray">
          <a:xfrm>
            <a:off x="7362825" y="3836988"/>
            <a:ext cx="88900" cy="90487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81" name="Oval 293"/>
          <p:cNvSpPr>
            <a:spLocks noChangeArrowheads="1"/>
          </p:cNvSpPr>
          <p:nvPr/>
        </p:nvSpPr>
        <p:spPr bwMode="gray">
          <a:xfrm>
            <a:off x="7297738" y="3914775"/>
            <a:ext cx="88900" cy="88900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cxnSp>
        <p:nvCxnSpPr>
          <p:cNvPr id="2111782" name="AutoShape 294"/>
          <p:cNvCxnSpPr>
            <a:cxnSpLocks noChangeShapeType="1"/>
            <a:endCxn id="2111766" idx="0"/>
          </p:cNvCxnSpPr>
          <p:nvPr/>
        </p:nvCxnSpPr>
        <p:spPr bwMode="gray">
          <a:xfrm rot="10800000" flipV="1">
            <a:off x="3713163" y="3579813"/>
            <a:ext cx="742950" cy="963612"/>
          </a:xfrm>
          <a:prstGeom prst="bentConnector2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cxnSp>
      <p:sp>
        <p:nvSpPr>
          <p:cNvPr id="2111783" name="Line 295"/>
          <p:cNvSpPr>
            <a:spLocks noChangeShapeType="1"/>
          </p:cNvSpPr>
          <p:nvPr/>
        </p:nvSpPr>
        <p:spPr bwMode="gray">
          <a:xfrm>
            <a:off x="4611688" y="3565525"/>
            <a:ext cx="0" cy="9715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84" name="Rectangle 296"/>
          <p:cNvSpPr>
            <a:spLocks noChangeArrowheads="1"/>
          </p:cNvSpPr>
          <p:nvPr/>
        </p:nvSpPr>
        <p:spPr bwMode="gray">
          <a:xfrm>
            <a:off x="5230813" y="3187700"/>
            <a:ext cx="1049337" cy="723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85" name="Rectangle 297"/>
          <p:cNvSpPr>
            <a:spLocks noChangeArrowheads="1"/>
          </p:cNvSpPr>
          <p:nvPr/>
        </p:nvSpPr>
        <p:spPr bwMode="gray">
          <a:xfrm>
            <a:off x="5321300" y="3582988"/>
            <a:ext cx="854075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r>
              <a:rPr lang="en-US"/>
              <a:t>St. Leon-Rot</a:t>
            </a:r>
          </a:p>
        </p:txBody>
      </p:sp>
      <p:pic>
        <p:nvPicPr>
          <p:cNvPr id="2111786" name="Picture 298" descr="SAP Hom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1300" y="3254375"/>
            <a:ext cx="522288" cy="309563"/>
          </a:xfrm>
          <a:prstGeom prst="rect">
            <a:avLst/>
          </a:prstGeom>
          <a:noFill/>
        </p:spPr>
      </p:pic>
      <p:sp>
        <p:nvSpPr>
          <p:cNvPr id="2111787" name="Line 299"/>
          <p:cNvSpPr>
            <a:spLocks noChangeShapeType="1"/>
          </p:cNvSpPr>
          <p:nvPr/>
        </p:nvSpPr>
        <p:spPr bwMode="gray">
          <a:xfrm flipV="1">
            <a:off x="4622800" y="2722563"/>
            <a:ext cx="0" cy="7540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88" name="Rectangle 300"/>
          <p:cNvSpPr>
            <a:spLocks noChangeArrowheads="1"/>
          </p:cNvSpPr>
          <p:nvPr/>
        </p:nvSpPr>
        <p:spPr bwMode="gray">
          <a:xfrm>
            <a:off x="3870325" y="2011363"/>
            <a:ext cx="1484313" cy="723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89" name="Rectangle 301"/>
          <p:cNvSpPr>
            <a:spLocks noChangeArrowheads="1"/>
          </p:cNvSpPr>
          <p:nvPr/>
        </p:nvSpPr>
        <p:spPr bwMode="gray">
          <a:xfrm>
            <a:off x="3956050" y="2303463"/>
            <a:ext cx="13382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Lufthansa Technik,</a:t>
            </a:r>
          </a:p>
          <a:p>
            <a:r>
              <a:rPr lang="en-US"/>
              <a:t>Frankfurt</a:t>
            </a:r>
          </a:p>
        </p:txBody>
      </p:sp>
      <p:pic>
        <p:nvPicPr>
          <p:cNvPr id="2111790" name="Picture 302" descr="Logo"/>
          <p:cNvPicPr>
            <a:picLocks noChangeAspect="1" noChangeArrowheads="1"/>
          </p:cNvPicPr>
          <p:nvPr/>
        </p:nvPicPr>
        <p:blipFill>
          <a:blip r:embed="rId12" cstate="print"/>
          <a:srcRect r="42851"/>
          <a:stretch>
            <a:fillRect/>
          </a:stretch>
        </p:blipFill>
        <p:spPr bwMode="auto">
          <a:xfrm>
            <a:off x="3959225" y="2078038"/>
            <a:ext cx="935038" cy="180975"/>
          </a:xfrm>
          <a:prstGeom prst="rect">
            <a:avLst/>
          </a:prstGeom>
          <a:noFill/>
        </p:spPr>
      </p:pic>
      <p:sp>
        <p:nvSpPr>
          <p:cNvPr id="2111791" name="Line 303"/>
          <p:cNvSpPr>
            <a:spLocks noChangeShapeType="1"/>
          </p:cNvSpPr>
          <p:nvPr/>
        </p:nvSpPr>
        <p:spPr bwMode="gray">
          <a:xfrm>
            <a:off x="7348538" y="4003675"/>
            <a:ext cx="0" cy="682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92" name="Rectangle 304"/>
          <p:cNvSpPr>
            <a:spLocks noChangeArrowheads="1"/>
          </p:cNvSpPr>
          <p:nvPr/>
        </p:nvSpPr>
        <p:spPr bwMode="gray">
          <a:xfrm>
            <a:off x="6813550" y="4543425"/>
            <a:ext cx="1049338" cy="723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93" name="Rectangle 305"/>
          <p:cNvSpPr>
            <a:spLocks noChangeArrowheads="1"/>
          </p:cNvSpPr>
          <p:nvPr/>
        </p:nvSpPr>
        <p:spPr bwMode="gray">
          <a:xfrm>
            <a:off x="6889750" y="4840288"/>
            <a:ext cx="72548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Yokohama</a:t>
            </a:r>
          </a:p>
        </p:txBody>
      </p:sp>
      <p:pic>
        <p:nvPicPr>
          <p:cNvPr id="2111794" name="Picture 306" descr="logo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3400" y="4597400"/>
            <a:ext cx="482600" cy="217488"/>
          </a:xfrm>
          <a:prstGeom prst="rect">
            <a:avLst/>
          </a:prstGeom>
          <a:noFill/>
        </p:spPr>
      </p:pic>
      <p:sp>
        <p:nvSpPr>
          <p:cNvPr id="2111795" name="Rectangle 307"/>
          <p:cNvSpPr>
            <a:spLocks noChangeArrowheads="1"/>
          </p:cNvSpPr>
          <p:nvPr/>
        </p:nvSpPr>
        <p:spPr bwMode="gray">
          <a:xfrm>
            <a:off x="7697788" y="2797175"/>
            <a:ext cx="1049337" cy="723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796" name="Rectangle 308"/>
          <p:cNvSpPr>
            <a:spLocks noChangeArrowheads="1"/>
          </p:cNvSpPr>
          <p:nvPr/>
        </p:nvSpPr>
        <p:spPr bwMode="gray">
          <a:xfrm>
            <a:off x="7773988" y="3094038"/>
            <a:ext cx="414337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Tokyo</a:t>
            </a:r>
          </a:p>
        </p:txBody>
      </p:sp>
      <p:pic>
        <p:nvPicPr>
          <p:cNvPr id="2111797" name="Picture 309" descr="KOMATSU"/>
          <p:cNvPicPr>
            <a:picLocks noChangeAspect="1" noChangeArrowheads="1"/>
          </p:cNvPicPr>
          <p:nvPr/>
        </p:nvPicPr>
        <p:blipFill>
          <a:blip r:embed="rId14" cstate="print"/>
          <a:srcRect l="1862" r="26556"/>
          <a:stretch>
            <a:fillRect/>
          </a:stretch>
        </p:blipFill>
        <p:spPr bwMode="auto">
          <a:xfrm>
            <a:off x="7742238" y="2828925"/>
            <a:ext cx="742950" cy="274638"/>
          </a:xfrm>
          <a:prstGeom prst="rect">
            <a:avLst/>
          </a:prstGeom>
          <a:noFill/>
        </p:spPr>
      </p:pic>
      <p:cxnSp>
        <p:nvCxnSpPr>
          <p:cNvPr id="2111798" name="AutoShape 310"/>
          <p:cNvCxnSpPr>
            <a:cxnSpLocks noChangeShapeType="1"/>
            <a:stCxn id="2111795" idx="1"/>
            <a:endCxn id="2111780" idx="0"/>
          </p:cNvCxnSpPr>
          <p:nvPr/>
        </p:nvCxnSpPr>
        <p:spPr bwMode="gray">
          <a:xfrm rot="10800000" flipV="1">
            <a:off x="7407275" y="3159125"/>
            <a:ext cx="290513" cy="677863"/>
          </a:xfrm>
          <a:prstGeom prst="bentConnector2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</p:cxnSp>
      <p:sp>
        <p:nvSpPr>
          <p:cNvPr id="2111799" name="Line 311"/>
          <p:cNvSpPr>
            <a:spLocks noChangeShapeType="1"/>
          </p:cNvSpPr>
          <p:nvPr/>
        </p:nvSpPr>
        <p:spPr bwMode="gray">
          <a:xfrm>
            <a:off x="4705350" y="3533775"/>
            <a:ext cx="5254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800" name="Oval 312"/>
          <p:cNvSpPr>
            <a:spLocks noChangeArrowheads="1"/>
          </p:cNvSpPr>
          <p:nvPr/>
        </p:nvSpPr>
        <p:spPr bwMode="gray">
          <a:xfrm>
            <a:off x="4416425" y="3533775"/>
            <a:ext cx="88900" cy="88900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801" name="Oval 313"/>
          <p:cNvSpPr>
            <a:spLocks noChangeArrowheads="1"/>
          </p:cNvSpPr>
          <p:nvPr/>
        </p:nvSpPr>
        <p:spPr bwMode="gray">
          <a:xfrm>
            <a:off x="4567238" y="3522663"/>
            <a:ext cx="88900" cy="88900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802" name="Oval 314"/>
          <p:cNvSpPr>
            <a:spLocks noChangeArrowheads="1"/>
          </p:cNvSpPr>
          <p:nvPr/>
        </p:nvSpPr>
        <p:spPr bwMode="gray">
          <a:xfrm>
            <a:off x="4648200" y="3486150"/>
            <a:ext cx="88900" cy="88900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803" name="Oval 315"/>
          <p:cNvSpPr>
            <a:spLocks noChangeArrowheads="1"/>
          </p:cNvSpPr>
          <p:nvPr/>
        </p:nvSpPr>
        <p:spPr bwMode="gray">
          <a:xfrm>
            <a:off x="4578350" y="3452813"/>
            <a:ext cx="88900" cy="88900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IN"/>
          </a:p>
        </p:txBody>
      </p:sp>
      <p:sp>
        <p:nvSpPr>
          <p:cNvPr id="2111804" name="Rectangle 316"/>
          <p:cNvSpPr>
            <a:spLocks noChangeArrowheads="1"/>
          </p:cNvSpPr>
          <p:nvPr/>
        </p:nvSpPr>
        <p:spPr bwMode="gray">
          <a:xfrm>
            <a:off x="539750" y="6397625"/>
            <a:ext cx="766763" cy="152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tabLst>
                <a:tab pos="171450" algn="l"/>
              </a:tabLst>
            </a:pPr>
            <a:r>
              <a:rPr lang="en-US" sz="1000"/>
              <a:t>Source: CQM</a:t>
            </a:r>
          </a:p>
        </p:txBody>
      </p:sp>
      <p:sp>
        <p:nvSpPr>
          <p:cNvPr id="2111805" name="AutoShape 317"/>
          <p:cNvSpPr>
            <a:spLocks noChangeArrowheads="1"/>
          </p:cNvSpPr>
          <p:nvPr/>
        </p:nvSpPr>
        <p:spPr bwMode="gray">
          <a:xfrm>
            <a:off x="539750" y="38100"/>
            <a:ext cx="1408113" cy="18256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i="1"/>
              <a:t>Vision and Principles</a:t>
            </a:r>
          </a:p>
        </p:txBody>
      </p:sp>
      <p:sp>
        <p:nvSpPr>
          <p:cNvPr id="2111806" name="Rectangle 318"/>
          <p:cNvSpPr>
            <a:spLocks noChangeArrowheads="1"/>
          </p:cNvSpPr>
          <p:nvPr/>
        </p:nvSpPr>
        <p:spPr bwMode="auto">
          <a:xfrm>
            <a:off x="7954963" y="1112838"/>
            <a:ext cx="792162" cy="460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sp>
        <p:nvSpPr>
          <p:cNvPr id="2111807" name="Rectangle 319"/>
          <p:cNvSpPr>
            <a:spLocks noChangeArrowheads="1"/>
          </p:cNvSpPr>
          <p:nvPr/>
        </p:nvSpPr>
        <p:spPr bwMode="auto">
          <a:xfrm>
            <a:off x="8362950" y="760413"/>
            <a:ext cx="384175" cy="163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111808" name="Rectangle 320"/>
          <p:cNvSpPr>
            <a:spLocks noChangeArrowheads="1"/>
          </p:cNvSpPr>
          <p:nvPr/>
        </p:nvSpPr>
        <p:spPr bwMode="auto">
          <a:xfrm>
            <a:off x="7954963" y="760413"/>
            <a:ext cx="384175" cy="1635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111809" name="Rectangle 321"/>
          <p:cNvSpPr>
            <a:spLocks noChangeArrowheads="1"/>
          </p:cNvSpPr>
          <p:nvPr/>
        </p:nvSpPr>
        <p:spPr bwMode="auto">
          <a:xfrm>
            <a:off x="8362950" y="936625"/>
            <a:ext cx="384175" cy="163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111810" name="Rectangle 322"/>
          <p:cNvSpPr>
            <a:spLocks noChangeArrowheads="1"/>
          </p:cNvSpPr>
          <p:nvPr/>
        </p:nvSpPr>
        <p:spPr bwMode="auto">
          <a:xfrm>
            <a:off x="7954963" y="936625"/>
            <a:ext cx="384175" cy="16351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3298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96738" name="think-cell Slide" r:id="rId27" imgW="0" imgH="0" progId="TCLayout.ActiveDocument.1">
              <p:embed/>
            </p:oleObj>
          </a:graphicData>
        </a:graphic>
      </p:graphicFrame>
      <p:sp>
        <p:nvSpPr>
          <p:cNvPr id="210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Mandatory Elements are divided into four categories</a:t>
            </a:r>
          </a:p>
        </p:txBody>
      </p:sp>
      <p:sp>
        <p:nvSpPr>
          <p:cNvPr id="2103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Categories of Mandatory Elements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1180214" y="1892595"/>
            <a:ext cx="3370521" cy="1913861"/>
            <a:chOff x="1180214" y="1892595"/>
            <a:chExt cx="3370521" cy="1913861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180214" y="1892595"/>
              <a:ext cx="3370521" cy="191386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I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3302" name="Rectangl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>
              <a:off x="1570038" y="2106613"/>
              <a:ext cx="2665412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1400" b="1" dirty="0"/>
                <a:t>Excellent processes for quality</a:t>
              </a:r>
              <a:endParaRPr lang="en-US" dirty="0"/>
            </a:p>
          </p:txBody>
        </p:sp>
        <p:sp>
          <p:nvSpPr>
            <p:cNvPr id="2103306" name="Rectangle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638300" y="2484438"/>
              <a:ext cx="2665413" cy="10239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9388" lvl="1" indent="-177800">
                <a:spcBef>
                  <a:spcPct val="60000"/>
                </a:spcBef>
                <a:buFont typeface="Wingdings" pitchFamily="2" charset="2"/>
                <a:buAutoNum type="arabicPeriod"/>
              </a:pPr>
              <a:r>
                <a:rPr lang="en-US"/>
                <a:t>Customer integration</a:t>
              </a:r>
            </a:p>
            <a:p>
              <a:pPr marL="179388" lvl="1" indent="-177800">
                <a:spcBef>
                  <a:spcPct val="30000"/>
                </a:spcBef>
                <a:buFont typeface="Wingdings" pitchFamily="2" charset="2"/>
                <a:buAutoNum type="arabicPeriod"/>
              </a:pPr>
              <a:r>
                <a:rPr lang="en-US"/>
                <a:t>Quality standards in processes</a:t>
              </a:r>
              <a:br>
                <a:rPr lang="en-US"/>
              </a:br>
              <a:r>
                <a:rPr lang="en-US"/>
                <a:t>and projects</a:t>
              </a:r>
            </a:p>
            <a:p>
              <a:pPr marL="179388" lvl="1" indent="-177800">
                <a:spcBef>
                  <a:spcPct val="30000"/>
                </a:spcBef>
                <a:buFont typeface="Wingdings" pitchFamily="2" charset="2"/>
                <a:buAutoNum type="arabicPeriod"/>
              </a:pPr>
              <a:r>
                <a:rPr lang="en-US"/>
                <a:t>Consistent supplier</a:t>
              </a:r>
              <a:br>
                <a:rPr lang="en-US"/>
              </a:br>
              <a:r>
                <a:rPr lang="en-US"/>
                <a:t>management</a:t>
              </a:r>
            </a:p>
          </p:txBody>
        </p:sp>
        <p:sp>
          <p:nvSpPr>
            <p:cNvPr id="2103308" name="Rectangle 1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1570038" y="2471738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 dirty="0">
                  <a:solidFill>
                    <a:schemeClr val="bg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103309" name="Rectangle 13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1570038" y="2724150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103310" name="Rectangle 1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1570038" y="3138488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50735" y="1892595"/>
            <a:ext cx="3370521" cy="1913861"/>
            <a:chOff x="4550735" y="1892595"/>
            <a:chExt cx="3370521" cy="1913861"/>
          </a:xfrm>
        </p:grpSpPr>
        <p:sp>
          <p:nvSpPr>
            <p:cNvPr id="40" name="Rectangle 39"/>
            <p:cNvSpPr/>
            <p:nvPr/>
          </p:nvSpPr>
          <p:spPr bwMode="auto">
            <a:xfrm>
              <a:off x="4550735" y="1892595"/>
              <a:ext cx="3370521" cy="191386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I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3303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5454650" y="2106613"/>
              <a:ext cx="1979613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1400" b="1" dirty="0"/>
                <a:t>Quality controlling</a:t>
              </a:r>
              <a:endParaRPr lang="en-US" dirty="0"/>
            </a:p>
          </p:txBody>
        </p:sp>
        <p:sp>
          <p:nvSpPr>
            <p:cNvPr id="2103307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5529263" y="2484438"/>
              <a:ext cx="1979612" cy="603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9388" lvl="1" indent="-177800">
                <a:spcBef>
                  <a:spcPct val="60000"/>
                </a:spcBef>
                <a:buFont typeface="Wingdings" pitchFamily="2" charset="2"/>
                <a:buAutoNum type="arabicPeriod" startAt="4"/>
              </a:pPr>
              <a:r>
                <a:rPr lang="en-US" dirty="0"/>
                <a:t>Business-driven</a:t>
              </a:r>
              <a:br>
                <a:rPr lang="en-US" dirty="0"/>
              </a:br>
              <a:r>
                <a:rPr lang="en-US" dirty="0"/>
                <a:t>quality planning</a:t>
              </a:r>
            </a:p>
            <a:p>
              <a:pPr marL="179388" lvl="1" indent="-177800">
                <a:spcBef>
                  <a:spcPct val="30000"/>
                </a:spcBef>
                <a:buFont typeface="Wingdings" pitchFamily="2" charset="2"/>
                <a:buAutoNum type="arabicPeriod" startAt="4"/>
              </a:pPr>
              <a:r>
                <a:rPr lang="en-US" dirty="0"/>
                <a:t>Focused quality reporting</a:t>
              </a:r>
            </a:p>
          </p:txBody>
        </p:sp>
        <p:sp>
          <p:nvSpPr>
            <p:cNvPr id="2103311" name="Rectangle 15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5454650" y="2471738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103312" name="Rectangle 16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5454650" y="2886075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4550735" y="3806455"/>
            <a:ext cx="3370521" cy="1913861"/>
            <a:chOff x="4550735" y="3806455"/>
            <a:chExt cx="3370521" cy="1913861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550735" y="3806455"/>
              <a:ext cx="3370521" cy="191386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I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3305" name="Rectangl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5454650" y="3959225"/>
              <a:ext cx="2082800" cy="212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1400" b="1"/>
                <a:t>Leadership for quality</a:t>
              </a:r>
              <a:endParaRPr lang="en-US"/>
            </a:p>
          </p:txBody>
        </p:sp>
        <p:sp>
          <p:nvSpPr>
            <p:cNvPr id="2103314" name="Rectangle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5529263" y="4551363"/>
              <a:ext cx="2082800" cy="7858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9388" lvl="1" indent="-177800">
                <a:spcBef>
                  <a:spcPct val="60000"/>
                </a:spcBef>
                <a:buFont typeface="Wingdings" pitchFamily="2" charset="2"/>
                <a:buAutoNum type="arabicPeriod" startAt="8"/>
              </a:pPr>
              <a:r>
                <a:rPr lang="en-US"/>
                <a:t>Spirit by management involvement</a:t>
              </a:r>
            </a:p>
            <a:p>
              <a:pPr marL="179388" lvl="1" indent="-177800">
                <a:spcBef>
                  <a:spcPct val="30000"/>
                </a:spcBef>
                <a:buFont typeface="Wingdings" pitchFamily="2" charset="2"/>
                <a:buAutoNum type="arabicPeriod" startAt="8"/>
              </a:pPr>
              <a:r>
                <a:rPr lang="en-US"/>
                <a:t>Control and support role of the quality manager</a:t>
              </a:r>
            </a:p>
          </p:txBody>
        </p:sp>
        <p:sp>
          <p:nvSpPr>
            <p:cNvPr id="2103315" name="Rectangle 19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5454650" y="4551363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8</a:t>
              </a:r>
            </a:p>
          </p:txBody>
        </p:sp>
        <p:sp>
          <p:nvSpPr>
            <p:cNvPr id="2103316" name="Rectangle 20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5454650" y="4976813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9</a:t>
              </a: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1180214" y="3806455"/>
            <a:ext cx="3370521" cy="1913861"/>
            <a:chOff x="1180214" y="3806455"/>
            <a:chExt cx="3370521" cy="1913861"/>
          </a:xfrm>
        </p:grpSpPr>
        <p:sp>
          <p:nvSpPr>
            <p:cNvPr id="41" name="Rectangle 40"/>
            <p:cNvSpPr/>
            <p:nvPr/>
          </p:nvSpPr>
          <p:spPr bwMode="auto">
            <a:xfrm>
              <a:off x="1180214" y="3806455"/>
              <a:ext cx="3370521" cy="1913861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I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3304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570038" y="3981450"/>
              <a:ext cx="2155825" cy="425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1400" b="1"/>
                <a:t>Quality mindset and outstanding capabilities</a:t>
              </a:r>
              <a:endParaRPr lang="en-US"/>
            </a:p>
          </p:txBody>
        </p:sp>
        <p:sp>
          <p:nvSpPr>
            <p:cNvPr id="2103313" name="Rectangle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638300" y="4551363"/>
              <a:ext cx="2155825" cy="603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79388" lvl="1" indent="-177800">
                <a:spcBef>
                  <a:spcPct val="60000"/>
                </a:spcBef>
                <a:buFont typeface="Wingdings" pitchFamily="2" charset="2"/>
                <a:buAutoNum type="arabicPeriod" startAt="6"/>
              </a:pPr>
              <a:r>
                <a:rPr lang="en-US"/>
                <a:t>Comprehensive qualification for quality</a:t>
              </a:r>
            </a:p>
            <a:p>
              <a:pPr marL="179388" lvl="1" indent="-177800">
                <a:spcBef>
                  <a:spcPct val="30000"/>
                </a:spcBef>
                <a:buFont typeface="Wingdings" pitchFamily="2" charset="2"/>
                <a:buAutoNum type="arabicPeriod" startAt="6"/>
              </a:pPr>
              <a:r>
                <a:rPr lang="en-US"/>
                <a:t>Continuous improvement</a:t>
              </a:r>
            </a:p>
          </p:txBody>
        </p:sp>
        <p:sp>
          <p:nvSpPr>
            <p:cNvPr id="2103317" name="Rectangle 2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570038" y="4551363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2103318" name="Rectangle 22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570038" y="4965700"/>
              <a:ext cx="193675" cy="190500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7</a:t>
              </a:r>
            </a:p>
          </p:txBody>
        </p:sp>
      </p:grpSp>
      <p:sp>
        <p:nvSpPr>
          <p:cNvPr id="2103321" name="Rectangle 25"/>
          <p:cNvSpPr>
            <a:spLocks noChangeArrowheads="1"/>
          </p:cNvSpPr>
          <p:nvPr/>
        </p:nvSpPr>
        <p:spPr bwMode="gray">
          <a:xfrm>
            <a:off x="3943350" y="3181350"/>
            <a:ext cx="1241425" cy="124142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b="1"/>
              <a:t>Mandatory</a:t>
            </a:r>
            <a:br>
              <a:rPr lang="en-US" sz="1400" b="1"/>
            </a:br>
            <a:r>
              <a:rPr lang="en-US" sz="1400" b="1"/>
              <a:t>Elements</a:t>
            </a:r>
          </a:p>
        </p:txBody>
      </p:sp>
      <p:sp>
        <p:nvSpPr>
          <p:cNvPr id="2103322" name="AutoShape 26"/>
          <p:cNvSpPr>
            <a:spLocks noChangeArrowheads="1"/>
          </p:cNvSpPr>
          <p:nvPr/>
        </p:nvSpPr>
        <p:spPr bwMode="gray">
          <a:xfrm>
            <a:off x="539750" y="38100"/>
            <a:ext cx="1408113" cy="18256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i="1"/>
              <a:t>Vision and Principles</a:t>
            </a:r>
          </a:p>
        </p:txBody>
      </p:sp>
      <p:sp>
        <p:nvSpPr>
          <p:cNvPr id="2103323" name="Rectangle 27"/>
          <p:cNvSpPr>
            <a:spLocks noChangeArrowheads="1"/>
          </p:cNvSpPr>
          <p:nvPr/>
        </p:nvSpPr>
        <p:spPr bwMode="auto">
          <a:xfrm>
            <a:off x="7954963" y="1112838"/>
            <a:ext cx="792162" cy="460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US" sz="1400"/>
          </a:p>
        </p:txBody>
      </p:sp>
      <p:sp>
        <p:nvSpPr>
          <p:cNvPr id="2103324" name="Rectangle 28"/>
          <p:cNvSpPr>
            <a:spLocks noChangeArrowheads="1"/>
          </p:cNvSpPr>
          <p:nvPr/>
        </p:nvSpPr>
        <p:spPr bwMode="auto">
          <a:xfrm>
            <a:off x="8362950" y="760413"/>
            <a:ext cx="384175" cy="163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103325" name="Rectangle 29"/>
          <p:cNvSpPr>
            <a:spLocks noChangeArrowheads="1"/>
          </p:cNvSpPr>
          <p:nvPr/>
        </p:nvSpPr>
        <p:spPr bwMode="auto">
          <a:xfrm>
            <a:off x="7954963" y="760413"/>
            <a:ext cx="384175" cy="1635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103326" name="Rectangle 30"/>
          <p:cNvSpPr>
            <a:spLocks noChangeArrowheads="1"/>
          </p:cNvSpPr>
          <p:nvPr/>
        </p:nvSpPr>
        <p:spPr bwMode="auto">
          <a:xfrm>
            <a:off x="8362950" y="936625"/>
            <a:ext cx="384175" cy="163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103327" name="Rectangle 31"/>
          <p:cNvSpPr>
            <a:spLocks noChangeArrowheads="1"/>
          </p:cNvSpPr>
          <p:nvPr/>
        </p:nvSpPr>
        <p:spPr bwMode="auto">
          <a:xfrm>
            <a:off x="7954963" y="936625"/>
            <a:ext cx="384175" cy="163513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396000" rIns="90000" bIns="46800"/>
          <a:lstStyle/>
          <a:p>
            <a:pPr>
              <a:spcBef>
                <a:spcPct val="30000"/>
              </a:spcBef>
            </a:pPr>
            <a:endParaRPr lang="en-US"/>
          </a:p>
        </p:txBody>
      </p:sp>
      <p:sp>
        <p:nvSpPr>
          <p:cNvPr id="2103328" name="RectanNcCfwp1CAg0C6Bt9Z6WU4Ng"/>
          <p:cNvSpPr>
            <a:spLocks noChangeArrowheads="1"/>
          </p:cNvSpPr>
          <p:nvPr/>
        </p:nvSpPr>
        <p:spPr bwMode="auto">
          <a:xfrm>
            <a:off x="539750" y="6397625"/>
            <a:ext cx="766763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Bef>
                <a:spcPct val="30000"/>
              </a:spcBef>
              <a:tabLst>
                <a:tab pos="180975" algn="l"/>
                <a:tab pos="3810000" algn="l"/>
                <a:tab pos="3911600" algn="l"/>
                <a:tab pos="4953000" algn="l"/>
              </a:tabLst>
            </a:pPr>
            <a:r>
              <a:rPr lang="en-US" sz="1000"/>
              <a:t>Source: CQM</a:t>
            </a:r>
          </a:p>
        </p:txBody>
      </p:sp>
      <p:grpSp>
        <p:nvGrpSpPr>
          <p:cNvPr id="6" name="Group 37"/>
          <p:cNvGrpSpPr/>
          <p:nvPr/>
        </p:nvGrpSpPr>
        <p:grpSpPr>
          <a:xfrm>
            <a:off x="732385" y="1714481"/>
            <a:ext cx="7417536" cy="4539472"/>
            <a:chOff x="732385" y="1714481"/>
            <a:chExt cx="7417536" cy="4539472"/>
          </a:xfrm>
        </p:grpSpPr>
        <p:cxnSp>
          <p:nvCxnSpPr>
            <p:cNvPr id="33" name="Straight Arrow Connector 32"/>
            <p:cNvCxnSpPr/>
            <p:nvPr>
              <p:custDataLst>
                <p:tags r:id="rId4"/>
              </p:custDataLst>
            </p:nvPr>
          </p:nvCxnSpPr>
          <p:spPr bwMode="auto">
            <a:xfrm>
              <a:off x="1108207" y="1714481"/>
              <a:ext cx="0" cy="4124325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34" name="Straight Arrow Connector 33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1108206" y="5811670"/>
              <a:ext cx="7041715" cy="27136"/>
            </a:xfrm>
            <a:prstGeom prst="straightConnector1">
              <a:avLst/>
            </a:prstGeom>
            <a:solidFill>
              <a:schemeClr val="bg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6"/>
              </p:custDataLst>
            </p:nvPr>
          </p:nvSpPr>
          <p:spPr>
            <a:xfrm rot="16200000">
              <a:off x="-139007" y="3676908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Methodology </a:t>
              </a:r>
              <a:r>
                <a:rPr lang="en-IN" sz="1400" b="1" dirty="0" smtClean="0">
                  <a:latin typeface="Arial"/>
                </a:rPr>
                <a:t>oriented</a:t>
              </a:r>
              <a:endParaRPr lang="en-IN" sz="1400" b="1" dirty="0">
                <a:latin typeface="Arial"/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7"/>
              </p:custDataLst>
            </p:nvPr>
          </p:nvSpPr>
          <p:spPr>
            <a:xfrm>
              <a:off x="3901729" y="5946176"/>
              <a:ext cx="1398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Culture driven</a:t>
              </a:r>
              <a:endParaRPr lang="en-IN" sz="1400" b="1" dirty="0"/>
            </a:p>
          </p:txBody>
        </p:sp>
      </p:grpSp>
      <p:sp>
        <p:nvSpPr>
          <p:cNvPr id="48" name="Right Arrow 47"/>
          <p:cNvSpPr/>
          <p:nvPr/>
        </p:nvSpPr>
        <p:spPr bwMode="auto">
          <a:xfrm>
            <a:off x="1052624" y="3072810"/>
            <a:ext cx="404037" cy="38277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4997303" y="2796363"/>
            <a:ext cx="404037" cy="38277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>
            <a:off x="1052624" y="4444410"/>
            <a:ext cx="404037" cy="38277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I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gray">
          <a:xfrm>
            <a:off x="7735422" y="6273800"/>
            <a:ext cx="1227825" cy="0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735422" y="6327031"/>
            <a:ext cx="1240250" cy="153888"/>
            <a:chOff x="8288338" y="6327031"/>
            <a:chExt cx="1240250" cy="153888"/>
          </a:xfrm>
        </p:grpSpPr>
        <p:sp>
          <p:nvSpPr>
            <p:cNvPr id="53" name="Rectangle 2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8501063" y="6327031"/>
              <a:ext cx="102752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762000" eaLnBrk="0" hangingPunct="0"/>
              <a:r>
                <a:rPr lang="en-US" sz="1000" b="0" dirty="0" smtClean="0"/>
                <a:t>Focus Area FY 13</a:t>
              </a:r>
              <a:endParaRPr lang="en-US" sz="1000" b="0" dirty="0"/>
            </a:p>
          </p:txBody>
        </p:sp>
        <p:sp>
          <p:nvSpPr>
            <p:cNvPr id="54" name="Rectangle 2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8288338" y="6332538"/>
              <a:ext cx="144462" cy="144463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buFont typeface="Wingdings" pitchFamily="2" charset="2"/>
                <a:buNone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0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321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can be a differentiator..</a:t>
            </a:r>
            <a:br>
              <a:rPr lang="en-US" dirty="0" smtClean="0"/>
            </a:br>
            <a:r>
              <a:rPr lang="en-US" dirty="0" smtClean="0"/>
              <a:t>				           .. to Grow business</a:t>
            </a:r>
            <a:endParaRPr lang="en-IN" dirty="0"/>
          </a:p>
        </p:txBody>
      </p:sp>
      <p:graphicFrame>
        <p:nvGraphicFramePr>
          <p:cNvPr id="3" name="Rectangle 2" hidden="1"/>
          <p:cNvGraphicFramePr>
            <a:graphicFrameLocks/>
          </p:cNvGraphicFramePr>
          <p:nvPr/>
        </p:nvGraphicFramePr>
        <p:xfrm>
          <a:off x="4914900" y="-1890713"/>
          <a:ext cx="4895850" cy="42863"/>
        </p:xfrm>
        <a:graphic>
          <a:graphicData uri="http://schemas.openxmlformats.org/presentationml/2006/ole">
            <p:oleObj spid="_x0000_s1381378" name="think-cell Slide" r:id="rId12" imgW="0" imgH="0" progId="TCLayout.ActiveDocument.1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39750" y="4255215"/>
            <a:ext cx="8207375" cy="792162"/>
            <a:chOff x="539750" y="3716338"/>
            <a:chExt cx="8207375" cy="792162"/>
          </a:xfrm>
        </p:grpSpPr>
        <p:sp>
          <p:nvSpPr>
            <p:cNvPr id="4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9750" y="3716338"/>
              <a:ext cx="8207375" cy="79216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IN"/>
            </a:p>
          </p:txBody>
        </p:sp>
        <p:sp>
          <p:nvSpPr>
            <p:cNvPr id="5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258888" y="3957738"/>
              <a:ext cx="748823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 dirty="0" smtClean="0"/>
                <a:t>Quality is one of the top buying criteria</a:t>
              </a:r>
              <a:endParaRPr lang="en-US" sz="2000" b="1" dirty="0"/>
            </a:p>
          </p:txBody>
        </p:sp>
        <p:sp>
          <p:nvSpPr>
            <p:cNvPr id="6" name="Rectangle 5"/>
            <p:cNvSpPr>
              <a:spLocks noChangeAspect="1" noChangeArrowheads="1"/>
            </p:cNvSpPr>
            <p:nvPr/>
          </p:nvSpPr>
          <p:spPr bwMode="gray">
            <a:xfrm>
              <a:off x="684213" y="3932238"/>
              <a:ext cx="360362" cy="360362"/>
            </a:xfrm>
            <a:prstGeom prst="rect">
              <a:avLst/>
            </a:prstGeom>
            <a:solidFill>
              <a:srgbClr val="999999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9750" y="3049151"/>
            <a:ext cx="8207375" cy="792163"/>
            <a:chOff x="539750" y="2778125"/>
            <a:chExt cx="8207375" cy="792163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9750" y="2778125"/>
              <a:ext cx="8207375" cy="792163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IN"/>
            </a:p>
          </p:txBody>
        </p:sp>
        <p:sp>
          <p:nvSpPr>
            <p:cNvPr id="8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258888" y="3019525"/>
              <a:ext cx="748823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 dirty="0" smtClean="0"/>
                <a:t>Quality does offer tangible benefits </a:t>
              </a:r>
              <a:endParaRPr lang="en-US" sz="2000" b="1" dirty="0"/>
            </a:p>
          </p:txBody>
        </p:sp>
        <p:sp>
          <p:nvSpPr>
            <p:cNvPr id="9" name="Rectangle 8"/>
            <p:cNvSpPr>
              <a:spLocks noChangeAspect="1" noChangeArrowheads="1"/>
            </p:cNvSpPr>
            <p:nvPr/>
          </p:nvSpPr>
          <p:spPr bwMode="gray">
            <a:xfrm>
              <a:off x="684213" y="2994025"/>
              <a:ext cx="360362" cy="360363"/>
            </a:xfrm>
            <a:prstGeom prst="rect">
              <a:avLst/>
            </a:prstGeom>
            <a:solidFill>
              <a:srgbClr val="999999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9750" y="1843088"/>
            <a:ext cx="8207375" cy="792162"/>
            <a:chOff x="539750" y="1843088"/>
            <a:chExt cx="8207375" cy="792162"/>
          </a:xfrm>
        </p:grpSpPr>
        <p:sp>
          <p:nvSpPr>
            <p:cNvPr id="10" name="Rectangle 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9750" y="1843088"/>
              <a:ext cx="8207375" cy="79216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IN"/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258888" y="2084488"/>
              <a:ext cx="748823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 dirty="0" smtClean="0"/>
                <a:t>Quality needs holistic approach</a:t>
              </a:r>
              <a:endParaRPr lang="en-US" sz="2000" b="1" dirty="0"/>
            </a:p>
          </p:txBody>
        </p:sp>
        <p:sp>
          <p:nvSpPr>
            <p:cNvPr id="12" name="Rectangle 11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84213" y="2058988"/>
              <a:ext cx="360362" cy="360362"/>
            </a:xfrm>
            <a:prstGeom prst="rect">
              <a:avLst/>
            </a:prstGeom>
            <a:solidFill>
              <a:srgbClr val="999999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9750" y="5461278"/>
            <a:ext cx="8207375" cy="792162"/>
            <a:chOff x="539750" y="4694382"/>
            <a:chExt cx="8207375" cy="792162"/>
          </a:xfrm>
        </p:grpSpPr>
        <p:sp>
          <p:nvSpPr>
            <p:cNvPr id="13" name="Rectangle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39750" y="4694382"/>
              <a:ext cx="8207375" cy="79216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IN"/>
            </a:p>
          </p:txBody>
        </p:sp>
        <p:sp>
          <p:nvSpPr>
            <p:cNvPr id="14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258888" y="4935782"/>
              <a:ext cx="748823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 dirty="0" smtClean="0"/>
                <a:t>Quality helps in building brand  - Reason “</a:t>
              </a:r>
              <a:r>
                <a:rPr lang="en-US" sz="2000" b="1" i="1" dirty="0" smtClean="0">
                  <a:solidFill>
                    <a:srgbClr val="002060"/>
                  </a:solidFill>
                </a:rPr>
                <a:t>to be..</a:t>
              </a:r>
              <a:r>
                <a:rPr lang="en-US" sz="2000" b="1" dirty="0" smtClean="0"/>
                <a:t>”</a:t>
              </a:r>
              <a:endParaRPr lang="en-US" sz="2000" b="1" dirty="0"/>
            </a:p>
          </p:txBody>
        </p:sp>
        <p:sp>
          <p:nvSpPr>
            <p:cNvPr id="15" name="Rectangle 14"/>
            <p:cNvSpPr>
              <a:spLocks noChangeAspect="1" noChangeArrowheads="1"/>
            </p:cNvSpPr>
            <p:nvPr/>
          </p:nvSpPr>
          <p:spPr bwMode="gray">
            <a:xfrm>
              <a:off x="684213" y="4910282"/>
              <a:ext cx="360362" cy="360362"/>
            </a:xfrm>
            <a:prstGeom prst="rect">
              <a:avLst/>
            </a:prstGeom>
            <a:solidFill>
              <a:srgbClr val="999999"/>
            </a:solidFill>
            <a:ln w="9525" algn="ctr">
              <a:solidFill>
                <a:srgbClr val="999999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buSzPct val="115000"/>
                <a:buFont typeface="Symbol" pitchFamily="18" charset="2"/>
                <a:buNone/>
              </a:pPr>
              <a:r>
                <a:rPr lang="en-US" b="1" dirty="0" smtClean="0">
                  <a:solidFill>
                    <a:srgbClr val="FFFFFF"/>
                  </a:solidFill>
                </a:rPr>
                <a:t>4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109" y="2729345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535382" y="26046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84073" y="3131127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j-lt"/>
              </a:rPr>
              <a:t>easily</a:t>
            </a:r>
            <a:endParaRPr lang="en-IN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309" y="4862945"/>
            <a:ext cx="4261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misunderstood</a:t>
            </a:r>
            <a:endParaRPr lang="en-IN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083" y="2757952"/>
            <a:ext cx="61141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3366AA"/>
                </a:solidFill>
              </a:rPr>
              <a:t>Questions ?</a:t>
            </a:r>
            <a:endParaRPr lang="en-IN" sz="8000" b="1" dirty="0">
              <a:solidFill>
                <a:srgbClr val="3366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5287" y="2875936"/>
            <a:ext cx="5315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3366AA"/>
                </a:solidFill>
              </a:rPr>
              <a:t>Thank you</a:t>
            </a:r>
            <a:endParaRPr lang="en-IN" sz="8000" b="1" dirty="0">
              <a:solidFill>
                <a:srgbClr val="3366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is compliance to standards</a:t>
            </a:r>
            <a:endParaRPr lang="en-US" dirty="0"/>
          </a:p>
        </p:txBody>
      </p:sp>
      <p:graphicFrame>
        <p:nvGraphicFramePr>
          <p:cNvPr id="1359887" name="Rectangle 1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59887" name="think-cell Slide" r:id="rId4" imgW="0" imgH="0" progId="TCLayout.ActiveDocument.1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31178" y="1469003"/>
            <a:ext cx="8049184" cy="2169825"/>
            <a:chOff x="831178" y="1843088"/>
            <a:chExt cx="8049184" cy="216982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31178" y="2404780"/>
              <a:ext cx="234618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Confirm / Review </a:t>
              </a:r>
              <a:r>
                <a:rPr lang="en-US" sz="2800" b="1" dirty="0" smtClean="0"/>
                <a:t>Compliance</a:t>
              </a:r>
              <a:endParaRPr lang="en-US" sz="2800" b="1" dirty="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244124" y="1843088"/>
              <a:ext cx="4636238" cy="216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Internal Standards:</a:t>
              </a:r>
              <a:r>
                <a:rPr lang="en-US" sz="1800" dirty="0" smtClean="0"/>
                <a:t> Process standards defined in QPMs, procedures, work instructions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External </a:t>
              </a:r>
              <a:r>
                <a:rPr lang="en-US" sz="1800" b="1" dirty="0"/>
                <a:t>Standards and Regulations:</a:t>
              </a:r>
              <a:r>
                <a:rPr lang="en-US" sz="1800" dirty="0"/>
                <a:t> </a:t>
              </a:r>
              <a:r>
                <a:rPr lang="en-US" sz="1800" dirty="0" smtClean="0"/>
                <a:t>Management system requirements e.g. ISO 9000, ISO 14000, Product </a:t>
              </a:r>
              <a:r>
                <a:rPr lang="en-US" sz="1800" dirty="0"/>
                <a:t>standards e.g. IS / IEC, Weight and Measures, </a:t>
              </a:r>
              <a:r>
                <a:rPr lang="en-US" sz="1800" dirty="0" smtClean="0"/>
                <a:t>BIS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1178" y="3815858"/>
            <a:ext cx="7972984" cy="2585323"/>
            <a:chOff x="831178" y="4453188"/>
            <a:chExt cx="7972984" cy="2585323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831178" y="5361128"/>
              <a:ext cx="258578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Enable / Measure </a:t>
              </a:r>
              <a:r>
                <a:rPr lang="en-US" sz="2800" b="1" dirty="0" smtClean="0"/>
                <a:t>Performance</a:t>
              </a:r>
              <a:endParaRPr lang="en-US" sz="2800" b="1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235116" y="4453188"/>
              <a:ext cx="4569046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Processes</a:t>
              </a:r>
              <a:r>
                <a:rPr lang="en-US" sz="1800" b="1" dirty="0"/>
                <a:t>, interfaces:</a:t>
              </a:r>
              <a:r>
                <a:rPr lang="en-US" sz="1800" dirty="0"/>
                <a:t> Adequacy and effectiveness of relevant processes e.g. Customer Perception gathering, Interfaces between processes, Continuous improvement projects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/>
                <a:t>Resources:</a:t>
              </a:r>
              <a:r>
                <a:rPr lang="en-US" sz="1800" dirty="0"/>
                <a:t> Adequacy of resources required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/>
                <a:t>Controls:</a:t>
              </a:r>
              <a:r>
                <a:rPr lang="en-US" sz="1800" dirty="0"/>
                <a:t> Effectiveness of controls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is</a:t>
            </a:r>
            <a:r>
              <a:rPr lang="en-US" baseline="0" dirty="0" smtClean="0"/>
              <a:t> related to products</a:t>
            </a:r>
            <a:endParaRPr lang="en-IN" dirty="0"/>
          </a:p>
        </p:txBody>
      </p:sp>
      <p:grpSp>
        <p:nvGrpSpPr>
          <p:cNvPr id="20" name="Group 19"/>
          <p:cNvGrpSpPr/>
          <p:nvPr/>
        </p:nvGrpSpPr>
        <p:grpSpPr>
          <a:xfrm>
            <a:off x="831178" y="1496713"/>
            <a:ext cx="8049184" cy="1615827"/>
            <a:chOff x="831178" y="1843088"/>
            <a:chExt cx="8049184" cy="1615827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831178" y="2220114"/>
              <a:ext cx="23461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/>
                <a:t>Products</a:t>
              </a:r>
              <a:endParaRPr lang="en-US" sz="2800" b="1" dirty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244124" y="1843088"/>
              <a:ext cx="4636238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Value for money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User friendly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Reliable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Robust</a:t>
              </a:r>
              <a:endParaRPr lang="en-US" sz="1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1178" y="3434328"/>
            <a:ext cx="8049184" cy="1200329"/>
            <a:chOff x="831178" y="3574473"/>
            <a:chExt cx="8049184" cy="120032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31178" y="3789916"/>
              <a:ext cx="23461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/>
                <a:t>People</a:t>
              </a:r>
              <a:endParaRPr lang="en-US" sz="2800" b="1" dirty="0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244124" y="3574473"/>
              <a:ext cx="46362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Competent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Innovative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Efficient</a:t>
              </a:r>
              <a:endParaRPr lang="en-US" sz="1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1178" y="5228892"/>
            <a:ext cx="8049184" cy="1200329"/>
            <a:chOff x="831178" y="5118052"/>
            <a:chExt cx="8049184" cy="1200329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831178" y="5333495"/>
              <a:ext cx="23461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/>
                <a:t>Process</a:t>
              </a:r>
              <a:endParaRPr lang="en-US" sz="2800" b="1" dirty="0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244124" y="5118052"/>
              <a:ext cx="46362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Effective</a:t>
              </a:r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err="1" smtClean="0"/>
                <a:t>Optimised</a:t>
              </a:r>
              <a:endParaRPr lang="en-US" sz="1800" b="1" dirty="0" smtClean="0"/>
            </a:p>
            <a:p>
              <a:pPr marL="185738" indent="-185738">
                <a:spcBef>
                  <a:spcPct val="5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b="1" dirty="0" smtClean="0"/>
                <a:t>Perfect / Dependent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is</a:t>
            </a:r>
            <a:r>
              <a:rPr lang="en-US" baseline="0" dirty="0" smtClean="0"/>
              <a:t> for shop floor people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539750" y="1399309"/>
            <a:ext cx="8207375" cy="456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IN" dirty="0" smtClean="0">
                <a:latin typeface="+mj-lt"/>
              </a:rPr>
              <a:t>A modern approach needs </a:t>
            </a:r>
            <a:r>
              <a:rPr lang="en-IN" sz="4000" dirty="0" smtClean="0">
                <a:solidFill>
                  <a:srgbClr val="3366AA"/>
                </a:solidFill>
                <a:latin typeface="+mj-lt"/>
              </a:rPr>
              <a:t>a holistic view </a:t>
            </a:r>
            <a:r>
              <a:rPr lang="en-IN" dirty="0" smtClean="0">
                <a:latin typeface="+mj-lt"/>
              </a:rPr>
              <a:t>across functional departments</a:t>
            </a:r>
          </a:p>
          <a:p>
            <a:pPr marL="360363" indent="-360363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IN" dirty="0" smtClean="0">
                <a:latin typeface="+mj-lt"/>
              </a:rPr>
              <a:t>A </a:t>
            </a:r>
            <a:r>
              <a:rPr lang="en-IN" sz="3200" dirty="0" smtClean="0">
                <a:solidFill>
                  <a:srgbClr val="3366AA"/>
                </a:solidFill>
                <a:latin typeface="+mj-lt"/>
              </a:rPr>
              <a:t>cross-functional approach </a:t>
            </a:r>
            <a:r>
              <a:rPr lang="en-IN" dirty="0" smtClean="0">
                <a:latin typeface="+mj-lt"/>
              </a:rPr>
              <a:t>generates  new perspectives for optimization</a:t>
            </a:r>
          </a:p>
          <a:p>
            <a:pPr marL="360363" indent="-360363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IN" dirty="0" smtClean="0">
                <a:latin typeface="+mj-lt"/>
              </a:rPr>
              <a:t>Establish </a:t>
            </a:r>
            <a:r>
              <a:rPr lang="en-IN" sz="2800" dirty="0" smtClean="0">
                <a:solidFill>
                  <a:srgbClr val="3366AA"/>
                </a:solidFill>
                <a:latin typeface="+mj-lt"/>
              </a:rPr>
              <a:t>broad understanding of principles and methods </a:t>
            </a:r>
            <a:r>
              <a:rPr lang="en-IN" dirty="0" smtClean="0">
                <a:latin typeface="+mj-lt"/>
              </a:rPr>
              <a:t>among the employees</a:t>
            </a:r>
          </a:p>
          <a:p>
            <a:pPr marL="360363" indent="-360363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IN" dirty="0" smtClean="0">
                <a:latin typeface="+mj-lt"/>
              </a:rPr>
              <a:t>Sustainability needs a </a:t>
            </a:r>
            <a:r>
              <a:rPr lang="en-IN" sz="4400" dirty="0" smtClean="0">
                <a:solidFill>
                  <a:srgbClr val="3366AA"/>
                </a:solidFill>
                <a:latin typeface="+mj-lt"/>
              </a:rPr>
              <a:t>sustainable culture change</a:t>
            </a:r>
            <a:endParaRPr lang="en-IN" sz="4400" dirty="0">
              <a:solidFill>
                <a:srgbClr val="3366A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3089563"/>
            <a:ext cx="8671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Quality offers intangible benefits / contributions</a:t>
            </a:r>
            <a:endParaRPr lang="en-IN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contributes to more than cost reduction</a:t>
            </a:r>
            <a:endParaRPr lang="en-IN" dirty="0"/>
          </a:p>
        </p:txBody>
      </p:sp>
      <p:grpSp>
        <p:nvGrpSpPr>
          <p:cNvPr id="35" name="Group 34"/>
          <p:cNvGrpSpPr/>
          <p:nvPr/>
        </p:nvGrpSpPr>
        <p:grpSpPr>
          <a:xfrm>
            <a:off x="533400" y="4849205"/>
            <a:ext cx="8610600" cy="1634850"/>
            <a:chOff x="533400" y="1399310"/>
            <a:chExt cx="8610600" cy="163485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33400" y="1510160"/>
              <a:ext cx="2514600" cy="1524000"/>
              <a:chOff x="288" y="528"/>
              <a:chExt cx="1584" cy="960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288" y="528"/>
                <a:ext cx="1584" cy="96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l"/>
                <a:r>
                  <a:rPr lang="en-US" sz="1600" b="1" dirty="0"/>
                  <a:t>Increase Sales by 40%</a:t>
                </a:r>
              </a:p>
            </p:txBody>
          </p:sp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384" y="720"/>
                <a:ext cx="1440" cy="720"/>
                <a:chOff x="384" y="624"/>
                <a:chExt cx="1440" cy="720"/>
              </a:xfrm>
            </p:grpSpPr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>
                  <a:off x="384" y="1344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" name="Rectangle 7"/>
                <p:cNvSpPr>
                  <a:spLocks noChangeArrowheads="1"/>
                </p:cNvSpPr>
                <p:nvPr/>
              </p:nvSpPr>
              <p:spPr bwMode="auto">
                <a:xfrm>
                  <a:off x="480" y="912"/>
                  <a:ext cx="336" cy="4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0" name="Rectangle 8"/>
                <p:cNvSpPr>
                  <a:spLocks noChangeArrowheads="1"/>
                </p:cNvSpPr>
                <p:nvPr/>
              </p:nvSpPr>
              <p:spPr bwMode="auto">
                <a:xfrm>
                  <a:off x="1296" y="624"/>
                  <a:ext cx="336" cy="7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816" y="624"/>
                  <a:ext cx="48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" name="Oval 10"/>
                <p:cNvSpPr>
                  <a:spLocks noChangeArrowheads="1"/>
                </p:cNvSpPr>
                <p:nvPr/>
              </p:nvSpPr>
              <p:spPr bwMode="auto">
                <a:xfrm>
                  <a:off x="768" y="720"/>
                  <a:ext cx="432" cy="192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12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+40%</a:t>
                  </a:r>
                </a:p>
              </p:txBody>
            </p:sp>
          </p:grpSp>
        </p:grp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429000" y="1633558"/>
              <a:ext cx="5349875" cy="114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Increase extraction from existing customers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Win new customers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Introduce New Products / services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Launch Innovative </a:t>
              </a:r>
              <a:r>
                <a:rPr lang="en-US" i="0" dirty="0" smtClean="0"/>
                <a:t>products</a:t>
              </a:r>
              <a:endParaRPr lang="en-US" i="0" dirty="0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6934200" y="1399310"/>
              <a:ext cx="2209800" cy="1219200"/>
            </a:xfrm>
            <a:prstGeom prst="star24">
              <a:avLst>
                <a:gd name="adj" fmla="val 37500"/>
              </a:avLst>
            </a:prstGeom>
            <a:solidFill>
              <a:schemeClr val="accent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600" b="1" i="1"/>
                <a:t>Grow 2x times the market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400" y="1482380"/>
            <a:ext cx="8610600" cy="1566435"/>
            <a:chOff x="533400" y="3228110"/>
            <a:chExt cx="8610600" cy="1566435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533400" y="3270545"/>
              <a:ext cx="2514600" cy="1524000"/>
              <a:chOff x="288" y="1632"/>
              <a:chExt cx="1584" cy="960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288" y="1632"/>
                <a:ext cx="1584" cy="9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l"/>
                <a:r>
                  <a:rPr lang="en-US" sz="1600" b="1" dirty="0"/>
                  <a:t>Reduce costs by 10%</a:t>
                </a:r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84" y="1824"/>
                <a:ext cx="1440" cy="720"/>
                <a:chOff x="384" y="1728"/>
                <a:chExt cx="1440" cy="720"/>
              </a:xfrm>
            </p:grpSpPr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>
                  <a:off x="384" y="244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" name="Rectangle 15"/>
                <p:cNvSpPr>
                  <a:spLocks noChangeArrowheads="1"/>
                </p:cNvSpPr>
                <p:nvPr/>
              </p:nvSpPr>
              <p:spPr bwMode="auto">
                <a:xfrm>
                  <a:off x="480" y="1728"/>
                  <a:ext cx="336" cy="7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8" name="Rectangle 16"/>
                <p:cNvSpPr>
                  <a:spLocks noChangeArrowheads="1"/>
                </p:cNvSpPr>
                <p:nvPr/>
              </p:nvSpPr>
              <p:spPr bwMode="auto">
                <a:xfrm>
                  <a:off x="1296" y="1968"/>
                  <a:ext cx="336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>
                  <a:off x="816" y="1728"/>
                  <a:ext cx="48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auto">
                <a:xfrm>
                  <a:off x="864" y="1728"/>
                  <a:ext cx="432" cy="192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12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</a:rPr>
                    <a:t>-10%</a:t>
                  </a:r>
                </a:p>
              </p:txBody>
            </p:sp>
          </p:grpSp>
        </p:grp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429000" y="3255835"/>
              <a:ext cx="5715000" cy="142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 err="1"/>
                <a:t>Optimise</a:t>
              </a:r>
              <a:r>
                <a:rPr lang="en-US" i="0" dirty="0"/>
                <a:t> product design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Use economical sourcing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Increase productivity / FPY thru process improvements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 err="1"/>
                <a:t>Optimise</a:t>
              </a:r>
              <a:r>
                <a:rPr lang="en-US" i="0" dirty="0"/>
                <a:t> overhead costs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Reduce extra </a:t>
              </a:r>
              <a:r>
                <a:rPr lang="en-US" i="0" dirty="0" smtClean="0"/>
                <a:t>cost</a:t>
              </a:r>
              <a:endParaRPr lang="en-US" i="0" dirty="0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6719455" y="3228110"/>
              <a:ext cx="2424545" cy="1219200"/>
            </a:xfrm>
            <a:prstGeom prst="star24">
              <a:avLst>
                <a:gd name="adj" fmla="val 41162"/>
              </a:avLst>
            </a:prstGeom>
            <a:solidFill>
              <a:schemeClr val="accent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en-US" sz="1600" b="1" i="1"/>
                <a:t>Improve % profitability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" y="3241751"/>
            <a:ext cx="8610600" cy="1580778"/>
            <a:chOff x="533400" y="5064125"/>
            <a:chExt cx="8610600" cy="1580778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533400" y="5064125"/>
              <a:ext cx="2514600" cy="1524000"/>
              <a:chOff x="288" y="2736"/>
              <a:chExt cx="1584" cy="960"/>
            </a:xfrm>
          </p:grpSpPr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288" y="2736"/>
                <a:ext cx="1584" cy="960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/>
              <a:lstStyle/>
              <a:p>
                <a:pPr algn="l"/>
                <a:r>
                  <a:rPr lang="en-US" sz="1600" b="1" dirty="0"/>
                  <a:t>Improve turns by 20%</a:t>
                </a: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384" y="36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0" y="3216"/>
                <a:ext cx="336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1296" y="2928"/>
                <a:ext cx="336" cy="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6" name="Arc 24"/>
              <p:cNvSpPr>
                <a:spLocks/>
              </p:cNvSpPr>
              <p:nvPr/>
            </p:nvSpPr>
            <p:spPr bwMode="auto">
              <a:xfrm flipH="1">
                <a:off x="912" y="2928"/>
                <a:ext cx="192" cy="432"/>
              </a:xfrm>
              <a:custGeom>
                <a:avLst/>
                <a:gdLst>
                  <a:gd name="G0" fmla="+- 18744 0 0"/>
                  <a:gd name="G1" fmla="+- 21600 0 0"/>
                  <a:gd name="G2" fmla="+- 21600 0 0"/>
                  <a:gd name="T0" fmla="*/ 4908 w 40344"/>
                  <a:gd name="T1" fmla="*/ 5013 h 43200"/>
                  <a:gd name="T2" fmla="*/ 0 w 40344"/>
                  <a:gd name="T3" fmla="*/ 32335 h 43200"/>
                  <a:gd name="T4" fmla="*/ 18744 w 4034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344" h="43200" fill="none" extrusionOk="0">
                    <a:moveTo>
                      <a:pt x="4908" y="5013"/>
                    </a:moveTo>
                    <a:cubicBezTo>
                      <a:pt x="8791" y="1774"/>
                      <a:pt x="13687" y="-1"/>
                      <a:pt x="18744" y="0"/>
                    </a:cubicBezTo>
                    <a:cubicBezTo>
                      <a:pt x="30673" y="0"/>
                      <a:pt x="40344" y="9670"/>
                      <a:pt x="40344" y="21600"/>
                    </a:cubicBezTo>
                    <a:cubicBezTo>
                      <a:pt x="40344" y="33529"/>
                      <a:pt x="30673" y="43200"/>
                      <a:pt x="18744" y="43200"/>
                    </a:cubicBezTo>
                    <a:cubicBezTo>
                      <a:pt x="11000" y="43200"/>
                      <a:pt x="3848" y="39054"/>
                      <a:pt x="0" y="32334"/>
                    </a:cubicBezTo>
                  </a:path>
                  <a:path w="40344" h="43200" stroke="0" extrusionOk="0">
                    <a:moveTo>
                      <a:pt x="4908" y="5013"/>
                    </a:moveTo>
                    <a:cubicBezTo>
                      <a:pt x="8791" y="1774"/>
                      <a:pt x="13687" y="-1"/>
                      <a:pt x="18744" y="0"/>
                    </a:cubicBezTo>
                    <a:cubicBezTo>
                      <a:pt x="30673" y="0"/>
                      <a:pt x="40344" y="9670"/>
                      <a:pt x="40344" y="21600"/>
                    </a:cubicBezTo>
                    <a:cubicBezTo>
                      <a:pt x="40344" y="33529"/>
                      <a:pt x="30673" y="43200"/>
                      <a:pt x="18744" y="43200"/>
                    </a:cubicBezTo>
                    <a:cubicBezTo>
                      <a:pt x="11000" y="43200"/>
                      <a:pt x="3848" y="39054"/>
                      <a:pt x="0" y="32334"/>
                    </a:cubicBezTo>
                    <a:lnTo>
                      <a:pt x="18744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7" name="Oval 25"/>
              <p:cNvSpPr>
                <a:spLocks noChangeArrowheads="1"/>
              </p:cNvSpPr>
              <p:nvPr/>
            </p:nvSpPr>
            <p:spPr bwMode="auto">
              <a:xfrm>
                <a:off x="768" y="3024"/>
                <a:ext cx="432" cy="192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+20%</a:t>
                </a:r>
              </a:p>
            </p:txBody>
          </p:sp>
        </p:grp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429000" y="5216820"/>
              <a:ext cx="5349875" cy="142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Reduce lead time 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Deploy Lean manufacturing principles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Better management of receivables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i="0" dirty="0"/>
                <a:t>Increase inventory </a:t>
              </a:r>
              <a:r>
                <a:rPr lang="en-US" i="0" dirty="0" smtClean="0"/>
                <a:t>turns</a:t>
              </a:r>
            </a:p>
            <a:p>
              <a:pPr marL="280988" indent="-280988" algn="l">
                <a:spcBef>
                  <a:spcPct val="30000"/>
                </a:spcBef>
                <a:buSzPct val="115000"/>
                <a:buFont typeface="Symbol" pitchFamily="18" charset="2"/>
                <a:buChar char="·"/>
              </a:pPr>
              <a:r>
                <a:rPr lang="en-US" dirty="0" smtClean="0"/>
                <a:t>Zero defect</a:t>
              </a:r>
              <a:endParaRPr lang="en-US" i="0" dirty="0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934200" y="5361710"/>
              <a:ext cx="2209800" cy="1219200"/>
            </a:xfrm>
            <a:prstGeom prst="star24">
              <a:avLst>
                <a:gd name="adj" fmla="val 41162"/>
              </a:avLst>
            </a:prstGeom>
            <a:solidFill>
              <a:schemeClr val="accent2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r>
                <a:rPr lang="en-US" sz="1600" b="1" i="1"/>
                <a:t>Improve no. of  turns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79331" name="think-cell Slide" r:id="rId37" imgW="270" imgH="270" progId="TCLayout.ActiveDocument.1">
              <p:embed/>
            </p:oleObj>
          </a:graphicData>
        </a:graphic>
      </p:graphicFrame>
      <p:sp>
        <p:nvSpPr>
          <p:cNvPr id="8" name="Rectangle 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kumimoji="0" lang="en-IN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Quality does lowers costs</a:t>
            </a:r>
            <a:endParaRPr lang="en-IN" dirty="0"/>
          </a:p>
        </p:txBody>
      </p:sp>
      <p:cxnSp>
        <p:nvCxnSpPr>
          <p:cNvPr id="28" name="Straight Connector 27"/>
          <p:cNvCxnSpPr/>
          <p:nvPr>
            <p:custDataLst>
              <p:tags r:id="rId4"/>
            </p:custDataLst>
          </p:nvPr>
        </p:nvCxnSpPr>
        <p:spPr bwMode="auto">
          <a:xfrm>
            <a:off x="2257425" y="1905000"/>
            <a:ext cx="647700" cy="0"/>
          </a:xfrm>
          <a:prstGeom prst="line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>
            <p:custDataLst>
              <p:tags r:id="rId5"/>
            </p:custDataLst>
          </p:nvPr>
        </p:nvCxnSpPr>
        <p:spPr bwMode="auto">
          <a:xfrm>
            <a:off x="3724275" y="2333625"/>
            <a:ext cx="647700" cy="0"/>
          </a:xfrm>
          <a:prstGeom prst="line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6"/>
            </p:custDataLst>
          </p:nvPr>
        </p:nvCxnSpPr>
        <p:spPr bwMode="auto">
          <a:xfrm>
            <a:off x="6667500" y="2762250"/>
            <a:ext cx="647700" cy="0"/>
          </a:xfrm>
          <a:prstGeom prst="line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>
            <p:custDataLst>
              <p:tags r:id="rId7"/>
            </p:custDataLst>
          </p:nvPr>
        </p:nvCxnSpPr>
        <p:spPr bwMode="auto">
          <a:xfrm>
            <a:off x="5200650" y="2619375"/>
            <a:ext cx="647700" cy="0"/>
          </a:xfrm>
          <a:prstGeom prst="line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19175" y="1809749"/>
          <a:ext cx="7543768" cy="3114764"/>
        </p:xfrm>
        <a:graphic>
          <a:graphicData uri="http://schemas.openxmlformats.org/presentationml/2006/ole">
            <p:oleObj spid="_x0000_s1379330" name="Chart" r:id="rId38" imgW="7543768" imgH="3114764" progId="MSGraph.Chart.8">
              <p:embed followColorScheme="full"/>
            </p:oleObj>
          </a:graphicData>
        </a:graphic>
      </p:graphicFrame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1412875" y="4864100"/>
            <a:ext cx="8699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66428172-732D-4FCE-9E9C-A79F8CA95D13}" type="datetime'T''o''''''t''''''''a''l'' ''c''o''''''''s''''''''''''t''''''s'">
              <a:rPr lang="en-US" smtClean="0"/>
              <a:pPr algn="ctr"/>
              <a:t>Total costs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9"/>
            </p:custDataLst>
          </p:nvPr>
        </p:nvSpPr>
        <p:spPr bwMode="auto">
          <a:xfrm>
            <a:off x="2736850" y="4864101"/>
            <a:ext cx="115570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30E3867B-E4E6-44B0-932D-C6A2476A4576}" type="datetime'''Cos''t r''''''''ed''u''ct''i''''''''''''''o''''''''n'''''''">
              <a:rPr lang="en-US" smtClean="0"/>
              <a:pPr algn="ctr"/>
              <a:t>Cost reduction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0" name="Rectangle 9"/>
          <p:cNvSpPr/>
          <p:nvPr>
            <p:custDataLst>
              <p:tags r:id="rId10"/>
            </p:custDataLst>
          </p:nvPr>
        </p:nvSpPr>
        <p:spPr bwMode="auto">
          <a:xfrm>
            <a:off x="4224337" y="4864100"/>
            <a:ext cx="1125537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D8A7EDB7-B797-4994-876D-D6795AB0D28B}" type="datetime'P''ro''d''u''c''''t''ivity'' im''''proveme''''''''n''ts'''">
              <a:rPr lang="en-US" smtClean="0"/>
              <a:pPr algn="ctr"/>
              <a:t>Productivity improvements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 bwMode="auto">
          <a:xfrm>
            <a:off x="1674812" y="1657350"/>
            <a:ext cx="3460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fld id="{EBEE0458-067E-4665-9891-9E73569D237F}" type="datetime'''''''''''''1''''''''''''''''''00'''''''''''''''''''''''''''">
              <a:rPr lang="en-US" smtClean="0"/>
              <a:pPr algn="ctr"/>
              <a:t>100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gray">
          <a:xfrm>
            <a:off x="1724025" y="2370137"/>
            <a:ext cx="247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156295FE-7073-401F-876C-33A01D00818F}" type="datetime'''''''2''''''''''''''''''''''''''''''''0'''''''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kumimoji="0" lang="en-IN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 bwMode="auto">
          <a:xfrm>
            <a:off x="744537" y="1941512"/>
            <a:ext cx="5524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fld id="{CA91F648-E7F5-404D-96FA-2B0960C22B74}" type="datetime'C''a''p''''''''''it''''a''''''''''''''''''''l'''''''''''''''''">
              <a:rPr lang="en-US" smtClean="0"/>
              <a:pPr algn="r"/>
              <a:t>Capital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22" name="Rectangle 21"/>
          <p:cNvSpPr/>
          <p:nvPr>
            <p:custDataLst>
              <p:tags r:id="rId14"/>
            </p:custDataLst>
          </p:nvPr>
        </p:nvSpPr>
        <p:spPr bwMode="auto">
          <a:xfrm>
            <a:off x="498475" y="2370137"/>
            <a:ext cx="798512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fld id="{1A6C08EC-2C62-46CC-BABF-186614946111}" type="datetime'''Pe''r''''so''''''''''''''''''''''n''''n''''e''''''l'''''''">
              <a:rPr lang="en-US" smtClean="0"/>
              <a:pPr algn="r"/>
              <a:t>Personnel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 bwMode="auto">
          <a:xfrm>
            <a:off x="666750" y="3656012"/>
            <a:ext cx="630237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fld id="{32341041-2921-456D-ACCD-8F69C1C3155F}" type="datetime'M''''''at''e''''''''r''''''''''''i''''al'">
              <a:rPr lang="en-US" smtClean="0"/>
              <a:pPr algn="r"/>
              <a:t>Material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 bwMode="gray">
          <a:xfrm>
            <a:off x="1724025" y="3656012"/>
            <a:ext cx="247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79F2EF90-E084-4E5A-883F-96AB74DFB784}" type="datetime'''''''''''''''''7''''''''''''''0'''">
              <a:rPr lang="en-US" smtClean="0">
                <a:solidFill>
                  <a:schemeClr val="bg1"/>
                </a:solidFill>
              </a:rPr>
              <a:pPr algn="ctr"/>
              <a:t>70</a:t>
            </a:fld>
            <a:endParaRPr kumimoji="0" lang="en-IN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26" name="Rectangle 25"/>
          <p:cNvSpPr/>
          <p:nvPr>
            <p:custDataLst>
              <p:tags r:id="rId17"/>
            </p:custDataLst>
          </p:nvPr>
        </p:nvSpPr>
        <p:spPr bwMode="auto">
          <a:xfrm>
            <a:off x="5572125" y="4864101"/>
            <a:ext cx="1373187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79F46A05-87FE-46FF-9374-77917477E6C2}" type="datetime'''''''O''''''ptim''''ise''''''''d'' c''''ap''i''ta''''l'">
              <a:rPr lang="en-US" smtClean="0"/>
              <a:pPr algn="ctr"/>
              <a:t>Optimised capital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31" name="Rectangle 30"/>
          <p:cNvSpPr/>
          <p:nvPr>
            <p:custDataLst>
              <p:tags r:id="rId18"/>
            </p:custDataLst>
          </p:nvPr>
        </p:nvSpPr>
        <p:spPr bwMode="auto">
          <a:xfrm>
            <a:off x="7339012" y="4864100"/>
            <a:ext cx="771525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8A7F514-6486-4CF0-9EF8-BF88DBFE1E1F}" type="datetime'E''''f''''''f''ecti''ve'''' cost b''''as''''''e'''''''''''''''">
              <a:rPr lang="en-US" smtClean="0"/>
              <a:pPr algn="ctr"/>
              <a:t>Effective cost base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3190875" y="1657350"/>
            <a:ext cx="247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fld id="{42E832B5-D972-434A-8452-0A2721287516}" type="datetime'''''''''''1''''''''''''''''''''''5'''''''''''''''">
              <a:rPr lang="en-US" smtClean="0"/>
              <a:pPr algn="ctr"/>
              <a:t>15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gray">
          <a:xfrm>
            <a:off x="3240087" y="1870075"/>
            <a:ext cx="149225" cy="212725"/>
          </a:xfrm>
          <a:prstGeom prst="rect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EE4F495B-1895-4AD3-8804-3D0FBCF1B9EE}" type="datetime'''''''''''''''''''''''''''''5'''''''''''''''''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kumimoji="0" lang="en-IN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38" name="Rectangle 37"/>
          <p:cNvSpPr/>
          <p:nvPr>
            <p:custDataLst>
              <p:tags r:id="rId21"/>
            </p:custDataLst>
          </p:nvPr>
        </p:nvSpPr>
        <p:spPr bwMode="auto">
          <a:xfrm>
            <a:off x="6183312" y="2584450"/>
            <a:ext cx="149225" cy="2127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0C9A08C2-E54B-4C50-92AA-21A351002A10}" type="datetime'''''''''''''''''5'''''''''''''''''''''''''">
              <a:rPr lang="en-US" smtClean="0"/>
              <a:pPr algn="ctr"/>
              <a:t>5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 bwMode="gray">
          <a:xfrm>
            <a:off x="4503737" y="2441575"/>
            <a:ext cx="149225" cy="212725"/>
          </a:xfrm>
          <a:prstGeom prst="rect">
            <a:avLst/>
          </a:pr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590F1ECA-8A6F-4A6A-A2C8-A2928EFB3EED}" type="datetime'5'''''''''''''''''''''''''''''''''''''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kumimoji="0" lang="en-IN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4662487" y="2085975"/>
            <a:ext cx="247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fld id="{7A2BC13A-D2D2-47C8-B940-FCCB1ABAD05D}" type="datetime'''''''''''''''''''''10'''''''''''''''''''''''''''''''''''">
              <a:rPr lang="en-US" smtClean="0"/>
              <a:pPr algn="ctr"/>
              <a:t>10</a:t>
            </a:fld>
            <a:endParaRPr kumimoji="0" lang="en-IN" strike="noStrike" cap="none" normalizeH="0" smtClean="0">
              <a:ln>
                <a:noFill/>
              </a:ln>
              <a:effectLst/>
              <a:latin typeface="+mn-lt"/>
              <a:sym typeface="+mn-lt"/>
            </a:endParaRPr>
          </a:p>
        </p:txBody>
      </p:sp>
      <p:sp>
        <p:nvSpPr>
          <p:cNvPr id="37" name="Rectangle 36"/>
          <p:cNvSpPr/>
          <p:nvPr>
            <p:custDataLst>
              <p:tags r:id="rId24"/>
            </p:custDataLst>
          </p:nvPr>
        </p:nvSpPr>
        <p:spPr bwMode="gray">
          <a:xfrm>
            <a:off x="4918075" y="2298700"/>
            <a:ext cx="149225" cy="212725"/>
          </a:xfrm>
          <a:prstGeom prst="rect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4114C729-401F-445C-B1B3-E6732C9C553C}" type="datetime'''''''''''''''''''''''''''''5'''''''''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kumimoji="0" lang="en-IN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sp>
        <p:nvSpPr>
          <p:cNvPr id="34" name="Rectangle 33"/>
          <p:cNvSpPr/>
          <p:nvPr>
            <p:custDataLst>
              <p:tags r:id="rId25"/>
            </p:custDataLst>
          </p:nvPr>
        </p:nvSpPr>
        <p:spPr bwMode="gray">
          <a:xfrm>
            <a:off x="3190875" y="2084387"/>
            <a:ext cx="2476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400" tIns="0" rIns="254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CF421FBE-B25D-4FA2-8F82-6B89A9A727A4}" type="datetime'''''''''''''''''''''''''1''0'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kumimoji="0" lang="en-IN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+mn-lt"/>
              <a:sym typeface="+mn-lt"/>
            </a:endParaRPr>
          </a:p>
        </p:txBody>
      </p:sp>
      <p:graphicFrame>
        <p:nvGraphicFramePr>
          <p:cNvPr id="45" name="Rectangle 2" hidden="1"/>
          <p:cNvGraphicFramePr>
            <a:graphicFrameLocks/>
          </p:cNvGraphicFramePr>
          <p:nvPr/>
        </p:nvGraphicFramePr>
        <p:xfrm>
          <a:off x="4914900" y="-1890713"/>
          <a:ext cx="4895850" cy="42863"/>
        </p:xfrm>
        <a:graphic>
          <a:graphicData uri="http://schemas.openxmlformats.org/presentationml/2006/ole">
            <p:oleObj spid="_x0000_s1379332" name="think-cell Slide" r:id="rId39" imgW="0" imgH="0" progId="TCLayout.ActiveDocument.1">
              <p:embed/>
            </p:oleObj>
          </a:graphicData>
        </a:graphic>
      </p:graphicFrame>
      <p:sp>
        <p:nvSpPr>
          <p:cNvPr id="56" name="Rectangle 1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421660" y="2442254"/>
            <a:ext cx="11223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folHlink"/>
                </a:solidFill>
              </a:rPr>
              <a:t>Material substitution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folHlink"/>
                </a:solidFill>
              </a:rPr>
              <a:t>Alternate suppliers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8" name="Line 14"/>
          <p:cNvSpPr>
            <a:spLocks noChangeShapeType="1"/>
          </p:cNvSpPr>
          <p:nvPr>
            <p:custDataLst>
              <p:tags r:id="rId27"/>
            </p:custDataLst>
          </p:nvPr>
        </p:nvSpPr>
        <p:spPr bwMode="gray">
          <a:xfrm rot="16200000">
            <a:off x="3080900" y="2787218"/>
            <a:ext cx="7969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oval" w="med" len="med"/>
          </a:ln>
          <a:effectLst/>
        </p:spPr>
        <p:txBody>
          <a:bodyPr wrap="none" lIns="0" tIns="0" rIns="0" bIns="0"/>
          <a:lstStyle/>
          <a:p>
            <a:endParaRPr lang="en-IN"/>
          </a:p>
        </p:txBody>
      </p:sp>
      <p:sp>
        <p:nvSpPr>
          <p:cNvPr id="63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2407800" y="3753721"/>
            <a:ext cx="11805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1">
                    <a:lumMod val="25000"/>
                  </a:schemeClr>
                </a:solidFill>
              </a:rPr>
              <a:t>Contract manufacturing</a:t>
            </a:r>
            <a:endParaRPr lang="en-US" sz="1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4" name="Line 14"/>
          <p:cNvSpPr>
            <a:spLocks noChangeShapeType="1"/>
          </p:cNvSpPr>
          <p:nvPr>
            <p:custDataLst>
              <p:tags r:id="rId29"/>
            </p:custDataLst>
          </p:nvPr>
        </p:nvSpPr>
        <p:spPr bwMode="gray">
          <a:xfrm rot="16200000">
            <a:off x="2565382" y="3061435"/>
            <a:ext cx="2132762" cy="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oval" w="med" len="med"/>
          </a:ln>
          <a:effectLst/>
        </p:spPr>
        <p:txBody>
          <a:bodyPr wrap="none" lIns="0" tIns="0" rIns="0" bIns="0"/>
          <a:lstStyle/>
          <a:p>
            <a:endParaRPr lang="en-IN"/>
          </a:p>
        </p:txBody>
      </p:sp>
      <p:sp>
        <p:nvSpPr>
          <p:cNvPr id="65" name="Rectangle 12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5455808" y="3267943"/>
            <a:ext cx="112236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/>
              <a:t>Just in time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/>
              <a:t>Lean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/>
              <a:t>Zero defects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/>
              <a:t>Outsourcing</a:t>
            </a:r>
            <a:endParaRPr lang="en-US" sz="1200" dirty="0"/>
          </a:p>
        </p:txBody>
      </p:sp>
      <p:sp>
        <p:nvSpPr>
          <p:cNvPr id="66" name="Line 14"/>
          <p:cNvSpPr>
            <a:spLocks noChangeShapeType="1"/>
          </p:cNvSpPr>
          <p:nvPr>
            <p:custDataLst>
              <p:tags r:id="rId31"/>
            </p:custDataLst>
          </p:nvPr>
        </p:nvSpPr>
        <p:spPr bwMode="gray">
          <a:xfrm rot="16200000">
            <a:off x="5973610" y="3324666"/>
            <a:ext cx="127378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oval" w="med" len="med"/>
          </a:ln>
          <a:effectLst/>
        </p:spPr>
        <p:txBody>
          <a:bodyPr wrap="none" lIns="0" tIns="0" rIns="0" bIns="0"/>
          <a:lstStyle/>
          <a:p>
            <a:endParaRPr lang="en-IN"/>
          </a:p>
        </p:txBody>
      </p:sp>
      <p:sp>
        <p:nvSpPr>
          <p:cNvPr id="67" name="Rectangle 1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981741" y="3227236"/>
            <a:ext cx="11223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200" dirty="0" err="1" smtClean="0">
                <a:solidFill>
                  <a:schemeClr val="folHlink"/>
                </a:solidFill>
              </a:rPr>
              <a:t>Muda</a:t>
            </a:r>
            <a:r>
              <a:rPr lang="en-US" sz="1200" dirty="0" smtClean="0">
                <a:solidFill>
                  <a:schemeClr val="folHlink"/>
                </a:solidFill>
              </a:rPr>
              <a:t> 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folHlink"/>
                </a:solidFill>
              </a:rPr>
              <a:t> Six sigma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68" name="Line 14"/>
          <p:cNvSpPr>
            <a:spLocks noChangeShapeType="1"/>
          </p:cNvSpPr>
          <p:nvPr>
            <p:custDataLst>
              <p:tags r:id="rId33"/>
            </p:custDataLst>
          </p:nvPr>
        </p:nvSpPr>
        <p:spPr bwMode="gray">
          <a:xfrm rot="16200000">
            <a:off x="4640981" y="3202868"/>
            <a:ext cx="7969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oval" w="med" len="med"/>
          </a:ln>
          <a:effectLst/>
        </p:spPr>
        <p:txBody>
          <a:bodyPr wrap="none" lIns="0" tIns="0" rIns="0" bIns="0"/>
          <a:lstStyle/>
          <a:p>
            <a:endParaRPr lang="en-IN"/>
          </a:p>
        </p:txBody>
      </p:sp>
      <p:sp>
        <p:nvSpPr>
          <p:cNvPr id="69" name="Rectangle 1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3967881" y="3615373"/>
            <a:ext cx="118052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1">
                    <a:lumMod val="25000"/>
                  </a:schemeClr>
                </a:solidFill>
              </a:rPr>
              <a:t>Simpler processes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1">
                    <a:lumMod val="25000"/>
                  </a:schemeClr>
                </a:solidFill>
              </a:rPr>
              <a:t>Lean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1">
                    <a:lumMod val="25000"/>
                  </a:schemeClr>
                </a:solidFill>
              </a:rPr>
              <a:t>Kaizen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accent1">
                    <a:lumMod val="25000"/>
                  </a:schemeClr>
                </a:solidFill>
              </a:rPr>
              <a:t>5 S</a:t>
            </a:r>
            <a:endParaRPr lang="en-US" sz="1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0" name="Line 14"/>
          <p:cNvSpPr>
            <a:spLocks noChangeShapeType="1"/>
          </p:cNvSpPr>
          <p:nvPr>
            <p:custDataLst>
              <p:tags r:id="rId35"/>
            </p:custDataLst>
          </p:nvPr>
        </p:nvSpPr>
        <p:spPr bwMode="gray">
          <a:xfrm rot="16200000">
            <a:off x="4125463" y="3477085"/>
            <a:ext cx="2132762" cy="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oval" w="med" len="med"/>
          </a:ln>
          <a:effectLst/>
        </p:spPr>
        <p:txBody>
          <a:bodyPr wrap="none" lIns="0" tIns="0" rIns="0" bIns="0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can also contribute in Sales</a:t>
            </a:r>
            <a:endParaRPr lang="en-IN" dirty="0"/>
          </a:p>
        </p:txBody>
      </p:sp>
      <p:grpSp>
        <p:nvGrpSpPr>
          <p:cNvPr id="49" name="Group 48"/>
          <p:cNvGrpSpPr/>
          <p:nvPr/>
        </p:nvGrpSpPr>
        <p:grpSpPr>
          <a:xfrm>
            <a:off x="1735154" y="3637761"/>
            <a:ext cx="5101525" cy="663067"/>
            <a:chOff x="1735154" y="3637761"/>
            <a:chExt cx="5101525" cy="663067"/>
          </a:xfrm>
        </p:grpSpPr>
        <p:sp>
          <p:nvSpPr>
            <p:cNvPr id="4" name="Document"/>
            <p:cNvSpPr>
              <a:spLocks noEditPoints="1" noChangeArrowheads="1"/>
            </p:cNvSpPr>
            <p:nvPr/>
          </p:nvSpPr>
          <p:spPr bwMode="auto">
            <a:xfrm>
              <a:off x="1735154" y="3637761"/>
              <a:ext cx="426466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1</a:t>
              </a:r>
            </a:p>
          </p:txBody>
        </p:sp>
        <p:sp>
          <p:nvSpPr>
            <p:cNvPr id="5" name="Document"/>
            <p:cNvSpPr>
              <a:spLocks noEditPoints="1" noChangeArrowheads="1"/>
            </p:cNvSpPr>
            <p:nvPr/>
          </p:nvSpPr>
          <p:spPr bwMode="auto">
            <a:xfrm>
              <a:off x="2255092" y="3637761"/>
              <a:ext cx="425005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2</a:t>
              </a:r>
            </a:p>
          </p:txBody>
        </p:sp>
        <p:sp>
          <p:nvSpPr>
            <p:cNvPr id="6" name="Document"/>
            <p:cNvSpPr>
              <a:spLocks noEditPoints="1" noChangeArrowheads="1"/>
            </p:cNvSpPr>
            <p:nvPr/>
          </p:nvSpPr>
          <p:spPr bwMode="auto">
            <a:xfrm>
              <a:off x="2773569" y="3637761"/>
              <a:ext cx="426466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3</a:t>
              </a:r>
            </a:p>
          </p:txBody>
        </p:sp>
        <p:sp>
          <p:nvSpPr>
            <p:cNvPr id="7" name="Document"/>
            <p:cNvSpPr>
              <a:spLocks noEditPoints="1" noChangeArrowheads="1"/>
            </p:cNvSpPr>
            <p:nvPr/>
          </p:nvSpPr>
          <p:spPr bwMode="auto">
            <a:xfrm>
              <a:off x="3293507" y="3637761"/>
              <a:ext cx="426466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4</a:t>
              </a:r>
            </a:p>
          </p:txBody>
        </p:sp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3813445" y="3637761"/>
              <a:ext cx="425005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5</a:t>
              </a:r>
            </a:p>
          </p:txBody>
        </p:sp>
        <p:sp>
          <p:nvSpPr>
            <p:cNvPr id="9" name="Document"/>
            <p:cNvSpPr>
              <a:spLocks noEditPoints="1" noChangeArrowheads="1"/>
            </p:cNvSpPr>
            <p:nvPr/>
          </p:nvSpPr>
          <p:spPr bwMode="auto">
            <a:xfrm>
              <a:off x="4333383" y="3637761"/>
              <a:ext cx="425005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6</a:t>
              </a:r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4851860" y="3637761"/>
              <a:ext cx="426466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7</a:t>
              </a:r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5371798" y="3637761"/>
              <a:ext cx="426466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8</a:t>
              </a:r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5891736" y="3637761"/>
              <a:ext cx="425005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9</a:t>
              </a:r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6410213" y="3637761"/>
              <a:ext cx="426466" cy="66306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en-US"/>
                <a:t>10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1852" y="1260344"/>
            <a:ext cx="8929227" cy="3440661"/>
            <a:chOff x="211852" y="1260344"/>
            <a:chExt cx="8929227" cy="3440661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11852" y="1321408"/>
              <a:ext cx="6624827" cy="3379597"/>
              <a:chOff x="444" y="300"/>
              <a:chExt cx="4536" cy="2314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1487" y="527"/>
                <a:ext cx="3493" cy="454"/>
                <a:chOff x="897" y="1570"/>
                <a:chExt cx="3493" cy="454"/>
              </a:xfrm>
            </p:grpSpPr>
            <p:sp>
              <p:nvSpPr>
                <p:cNvPr id="21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897" y="1570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11</a:t>
                  </a:r>
                  <a:endParaRPr lang="en-US" dirty="0"/>
                </a:p>
              </p:txBody>
            </p:sp>
            <p:sp>
              <p:nvSpPr>
                <p:cNvPr id="22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1253" y="1570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12</a:t>
                  </a:r>
                  <a:endParaRPr lang="en-US" dirty="0"/>
                </a:p>
              </p:txBody>
            </p:sp>
            <p:sp>
              <p:nvSpPr>
                <p:cNvPr id="23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1608" y="1570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13</a:t>
                  </a:r>
                  <a:endParaRPr lang="en-US" dirty="0"/>
                </a:p>
              </p:txBody>
            </p:sp>
            <p:sp>
              <p:nvSpPr>
                <p:cNvPr id="24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1964" y="1570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14</a:t>
                  </a:r>
                  <a:endParaRPr lang="en-US" dirty="0"/>
                </a:p>
              </p:txBody>
            </p:sp>
            <p:sp>
              <p:nvSpPr>
                <p:cNvPr id="25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2320" y="1570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15</a:t>
                  </a:r>
                  <a:endParaRPr lang="en-US" dirty="0"/>
                </a:p>
              </p:txBody>
            </p:sp>
            <p:sp>
              <p:nvSpPr>
                <p:cNvPr id="26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2676" y="1570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16</a:t>
                  </a:r>
                  <a:endParaRPr lang="en-US" dirty="0"/>
                </a:p>
              </p:txBody>
            </p:sp>
            <p:sp>
              <p:nvSpPr>
                <p:cNvPr id="27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3031" y="1570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17</a:t>
                  </a:r>
                  <a:endParaRPr lang="en-US" dirty="0"/>
                </a:p>
              </p:txBody>
            </p:sp>
            <p:sp>
              <p:nvSpPr>
                <p:cNvPr id="28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3387" y="1570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18</a:t>
                  </a:r>
                  <a:endParaRPr lang="en-US" dirty="0"/>
                </a:p>
              </p:txBody>
            </p:sp>
            <p:sp>
              <p:nvSpPr>
                <p:cNvPr id="29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3743" y="1570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19</a:t>
                  </a:r>
                  <a:endParaRPr lang="en-US" dirty="0"/>
                </a:p>
              </p:txBody>
            </p:sp>
            <p:sp>
              <p:nvSpPr>
                <p:cNvPr id="30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4098" y="1570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 dirty="0" smtClean="0"/>
                    <a:t>20</a:t>
                  </a:r>
                  <a:endParaRPr lang="en-US" dirty="0"/>
                </a:p>
              </p:txBody>
            </p:sp>
          </p:grpSp>
          <p:sp>
            <p:nvSpPr>
              <p:cNvPr id="18" name="AutoShape 26"/>
              <p:cNvSpPr>
                <a:spLocks noChangeArrowheads="1"/>
              </p:cNvSpPr>
              <p:nvPr/>
            </p:nvSpPr>
            <p:spPr bwMode="auto">
              <a:xfrm rot="-5400000">
                <a:off x="239" y="1184"/>
                <a:ext cx="1451" cy="409"/>
              </a:xfrm>
              <a:prstGeom prst="rightArrow">
                <a:avLst>
                  <a:gd name="adj1" fmla="val 59417"/>
                  <a:gd name="adj2" fmla="val 55005"/>
                </a:avLst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19" name="Oval 27"/>
              <p:cNvSpPr>
                <a:spLocks noChangeArrowheads="1"/>
              </p:cNvSpPr>
              <p:nvPr/>
            </p:nvSpPr>
            <p:spPr bwMode="auto">
              <a:xfrm>
                <a:off x="1260" y="300"/>
                <a:ext cx="1180" cy="2314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0" name="Oval 28"/>
              <p:cNvSpPr>
                <a:spLocks noChangeArrowheads="1"/>
              </p:cNvSpPr>
              <p:nvPr/>
            </p:nvSpPr>
            <p:spPr bwMode="auto">
              <a:xfrm>
                <a:off x="444" y="1209"/>
                <a:ext cx="1043" cy="454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No. of offers</a:t>
                </a:r>
              </a:p>
            </p:txBody>
          </p:sp>
        </p:grp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6899481" y="1260344"/>
              <a:ext cx="2241598" cy="1671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90513" indent="-290513">
                <a:spcBef>
                  <a:spcPct val="7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dirty="0"/>
                <a:t>How can we increase our participation?</a:t>
              </a:r>
            </a:p>
            <a:p>
              <a:pPr marL="290513" indent="-290513">
                <a:spcBef>
                  <a:spcPct val="7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dirty="0"/>
                <a:t>How do we reach our customers?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1852" y="3219388"/>
            <a:ext cx="8932148" cy="3402174"/>
            <a:chOff x="211852" y="3219388"/>
            <a:chExt cx="8932148" cy="3402174"/>
          </a:xfrm>
        </p:grpSpPr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211852" y="4303749"/>
              <a:ext cx="6624827" cy="2317813"/>
              <a:chOff x="444" y="2342"/>
              <a:chExt cx="4536" cy="1587"/>
            </a:xfrm>
          </p:grpSpPr>
          <p:grpSp>
            <p:nvGrpSpPr>
              <p:cNvPr id="34" name="Group 33"/>
              <p:cNvGrpSpPr>
                <a:grpSpLocks/>
              </p:cNvGrpSpPr>
              <p:nvPr/>
            </p:nvGrpSpPr>
            <p:grpSpPr bwMode="auto">
              <a:xfrm>
                <a:off x="1487" y="3248"/>
                <a:ext cx="3493" cy="454"/>
                <a:chOff x="897" y="2478"/>
                <a:chExt cx="3493" cy="454"/>
              </a:xfrm>
            </p:grpSpPr>
            <p:sp>
              <p:nvSpPr>
                <p:cNvPr id="38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897" y="2478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1</a:t>
                  </a:r>
                </a:p>
              </p:txBody>
            </p:sp>
            <p:sp>
              <p:nvSpPr>
                <p:cNvPr id="39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1253" y="2478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2</a:t>
                  </a:r>
                </a:p>
              </p:txBody>
            </p:sp>
            <p:sp>
              <p:nvSpPr>
                <p:cNvPr id="40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1608" y="2478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3</a:t>
                  </a:r>
                </a:p>
              </p:txBody>
            </p:sp>
            <p:sp>
              <p:nvSpPr>
                <p:cNvPr id="41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1964" y="2478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4</a:t>
                  </a:r>
                </a:p>
              </p:txBody>
            </p:sp>
            <p:sp>
              <p:nvSpPr>
                <p:cNvPr id="42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2320" y="2478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5</a:t>
                  </a:r>
                </a:p>
              </p:txBody>
            </p:sp>
            <p:sp>
              <p:nvSpPr>
                <p:cNvPr id="43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2676" y="2478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6</a:t>
                  </a:r>
                </a:p>
              </p:txBody>
            </p:sp>
            <p:sp>
              <p:nvSpPr>
                <p:cNvPr id="44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3031" y="2478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7</a:t>
                  </a:r>
                </a:p>
              </p:txBody>
            </p:sp>
            <p:sp>
              <p:nvSpPr>
                <p:cNvPr id="45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3387" y="2478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8</a:t>
                  </a:r>
                </a:p>
              </p:txBody>
            </p:sp>
            <p:sp>
              <p:nvSpPr>
                <p:cNvPr id="46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3743" y="2478"/>
                  <a:ext cx="291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9</a:t>
                  </a:r>
                </a:p>
              </p:txBody>
            </p:sp>
            <p:sp>
              <p:nvSpPr>
                <p:cNvPr id="47" name="Document"/>
                <p:cNvSpPr>
                  <a:spLocks noEditPoints="1" noChangeArrowheads="1"/>
                </p:cNvSpPr>
                <p:nvPr/>
              </p:nvSpPr>
              <p:spPr bwMode="auto">
                <a:xfrm>
                  <a:off x="4098" y="2478"/>
                  <a:ext cx="292" cy="454"/>
                </a:xfrm>
                <a:custGeom>
                  <a:avLst/>
                  <a:gdLst>
                    <a:gd name="T0" fmla="*/ 10757 w 21600"/>
                    <a:gd name="T1" fmla="*/ 21632 h 21600"/>
                    <a:gd name="T2" fmla="*/ 85 w 21600"/>
                    <a:gd name="T3" fmla="*/ 10849 h 21600"/>
                    <a:gd name="T4" fmla="*/ 10757 w 21600"/>
                    <a:gd name="T5" fmla="*/ 81 h 21600"/>
                    <a:gd name="T6" fmla="*/ 21706 w 21600"/>
                    <a:gd name="T7" fmla="*/ 10652 h 21600"/>
                    <a:gd name="T8" fmla="*/ 10757 w 21600"/>
                    <a:gd name="T9" fmla="*/ 21632 h 21600"/>
                    <a:gd name="T10" fmla="*/ 0 w 21600"/>
                    <a:gd name="T11" fmla="*/ 0 h 21600"/>
                    <a:gd name="T12" fmla="*/ 21600 w 21600"/>
                    <a:gd name="T13" fmla="*/ 0 h 21600"/>
                    <a:gd name="T14" fmla="*/ 21600 w 21600"/>
                    <a:gd name="T15" fmla="*/ 21600 h 21600"/>
                    <a:gd name="T16" fmla="*/ 977 w 21600"/>
                    <a:gd name="T17" fmla="*/ 818 h 21600"/>
                    <a:gd name="T18" fmla="*/ 20622 w 21600"/>
                    <a:gd name="T19" fmla="*/ 1642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0757" y="21632"/>
                      </a:moveTo>
                      <a:lnTo>
                        <a:pt x="5187" y="21632"/>
                      </a:lnTo>
                      <a:lnTo>
                        <a:pt x="85" y="17509"/>
                      </a:lnTo>
                      <a:lnTo>
                        <a:pt x="85" y="10849"/>
                      </a:lnTo>
                      <a:lnTo>
                        <a:pt x="85" y="81"/>
                      </a:lnTo>
                      <a:lnTo>
                        <a:pt x="10757" y="81"/>
                      </a:lnTo>
                      <a:lnTo>
                        <a:pt x="21706" y="81"/>
                      </a:lnTo>
                      <a:lnTo>
                        <a:pt x="21706" y="10652"/>
                      </a:lnTo>
                      <a:lnTo>
                        <a:pt x="21706" y="21632"/>
                      </a:lnTo>
                      <a:lnTo>
                        <a:pt x="10757" y="21632"/>
                      </a:lnTo>
                      <a:close/>
                    </a:path>
                    <a:path w="21600" h="21600">
                      <a:moveTo>
                        <a:pt x="85" y="17509"/>
                      </a:moveTo>
                      <a:lnTo>
                        <a:pt x="5187" y="17509"/>
                      </a:lnTo>
                      <a:lnTo>
                        <a:pt x="5187" y="21632"/>
                      </a:lnTo>
                      <a:lnTo>
                        <a:pt x="85" y="175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r>
                    <a:rPr lang="en-US"/>
                    <a:t>10</a:t>
                  </a:r>
                </a:p>
              </p:txBody>
            </p:sp>
          </p:grpSp>
          <p:sp>
            <p:nvSpPr>
              <p:cNvPr id="35" name="AutoShape 43"/>
              <p:cNvSpPr>
                <a:spLocks noChangeArrowheads="1"/>
              </p:cNvSpPr>
              <p:nvPr/>
            </p:nvSpPr>
            <p:spPr bwMode="auto">
              <a:xfrm rot="5400000" flipV="1">
                <a:off x="240" y="2863"/>
                <a:ext cx="1451" cy="409"/>
              </a:xfrm>
              <a:prstGeom prst="rightArrow">
                <a:avLst>
                  <a:gd name="adj1" fmla="val 59417"/>
                  <a:gd name="adj2" fmla="val 55005"/>
                </a:avLst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36" name="Oval 44"/>
              <p:cNvSpPr>
                <a:spLocks noChangeArrowheads="1"/>
              </p:cNvSpPr>
              <p:nvPr/>
            </p:nvSpPr>
            <p:spPr bwMode="auto">
              <a:xfrm>
                <a:off x="444" y="2659"/>
                <a:ext cx="1043" cy="454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000" b="1"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Lost orders</a:t>
                </a:r>
              </a:p>
            </p:txBody>
          </p:sp>
          <p:sp>
            <p:nvSpPr>
              <p:cNvPr id="37" name="Oval 45"/>
              <p:cNvSpPr>
                <a:spLocks noChangeArrowheads="1"/>
              </p:cNvSpPr>
              <p:nvPr/>
            </p:nvSpPr>
            <p:spPr bwMode="auto">
              <a:xfrm>
                <a:off x="1215" y="3067"/>
                <a:ext cx="1814" cy="862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6902402" y="3219388"/>
              <a:ext cx="2241598" cy="32501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90513" indent="-290513">
                <a:spcBef>
                  <a:spcPct val="7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dirty="0"/>
                <a:t>How do we move beyond “price based selling” ?</a:t>
              </a:r>
            </a:p>
            <a:p>
              <a:pPr marL="290513" indent="-290513">
                <a:spcBef>
                  <a:spcPct val="7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dirty="0"/>
                <a:t>How do customer’s perceive our products?</a:t>
              </a:r>
            </a:p>
            <a:p>
              <a:pPr marL="290513" indent="-290513">
                <a:spcBef>
                  <a:spcPct val="70000"/>
                </a:spcBef>
                <a:buSzPct val="115000"/>
                <a:buFont typeface="Symbol" pitchFamily="18" charset="2"/>
                <a:buChar char="·"/>
              </a:pPr>
              <a:r>
                <a:rPr lang="en-US" sz="1800" dirty="0"/>
                <a:t>How easy it is to do business with us?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38"/>
  <p:tag name="LAYOUT" val="SMC White (blue style)"/>
  <p:tag name="EE4P_LAYOUT" val="SMC White (blue style)"/>
  <p:tag name="THINKCELLPRESENTATIONDONOTDELETE" val="&lt;?xml version=&quot;1.0&quot; encoding=&quot;UTF-16&quot; standalone=&quot;yes&quot;?&gt;&#10;&lt;root reqver=&quot;16160&quot;&gt;&lt;version val=&quot;17938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0&quot;&gt;&lt;elem m_fUsage=&quot;2.40837769900000030000E+000&quot;&gt;&lt;m_ppcolschidx val=&quot;0&quot;/&gt;&lt;m_rgb r=&quot;dd&quot; g=&quot;dd&quot; b=&quot;dd&quot;/&gt;&lt;/elem&gt;&lt;elem m_fUsage=&quot;1.28742048900000030000E+000&quot;&gt;&lt;m_ppcolschidx val=&quot;0&quot;/&gt;&lt;m_rgb r=&quot;33&quot; g=&quot;66&quot; b=&quot;aa&quot;/&gt;&lt;/elem&gt;&lt;elem m_fUsage=&quot;1.19742048900000020000E+000&quot;&gt;&lt;m_ppcolschidx val=&quot;0&quot;/&gt;&lt;m_rgb r=&quot;69&quot; g=&quot;96&quot; b=&quot;c8&quot;/&gt;&lt;/elem&gt;&lt;elem m_fUsage=&quot;1.11642048900000000000E+000&quot;&gt;&lt;m_ppcolschidx val=&quot;0&quot;/&gt;&lt;m_rgb r=&quot;96&quot; g=&quot;b4&quot; b=&quot;d7&quot;/&gt;&lt;/elem&gt;&lt;elem m_fUsage=&quot;1.04352048900000030000E+000&quot;&gt;&lt;m_ppcolschidx val=&quot;0&quot;/&gt;&lt;m_rgb r=&quot;c3&quot; g=&quot;d7&quot; b=&quot;eb&quot;/&gt;&lt;/elem&gt;&lt;elem m_fUsage=&quot;5.31441000000000160000E-001&quot;&gt;&lt;m_ppcolschidx val=&quot;0&quot;/&gt;&lt;m_rgb r=&quot;f2&quot; g=&quot;f2&quot; b=&quot;f2&quot;/&gt;&lt;/elem&gt;&lt;elem m_fUsage=&quot;4.78296900000000140000E-001&quot;&gt;&lt;m_ppcolschidx val=&quot;0&quot;/&gt;&lt;m_rgb r=&quot;1a&quot; g=&quot;1a&quot; b=&quot;1a&quot;/&gt;&lt;/elem&gt;&lt;elem m_fUsage=&quot;3.87420489000000150000E-001&quot;&gt;&lt;m_ppcolschidx val=&quot;0&quot;/&gt;&lt;m_rgb r=&quot;0&quot; g=&quot;99&quot; b=&quot;33&quot;/&gt;&lt;/elem&gt;&lt;elem m_fUsage=&quot;3.87420489000000150000E-001&quot;&gt;&lt;m_ppcolschidx val=&quot;0&quot;/&gt;&lt;m_rgb r=&quot;af&quot; g=&quot;b4&quot; b=&quot;be&quot;/&gt;&lt;/elem&gt;&lt;elem m_fUsage=&quot;3.87420489000000150000E-001&quot;&gt;&lt;m_ppcolschidx val=&quot;0&quot;/&gt;&lt;m_rgb r=&quot;0&quot; g=&quot;33&quot; b=&quot;99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&gt;&lt;key val=&quot;0&quot;/&gt;&lt;elem&gt;&lt;m_nPartnerID val=&quot;540&quot;/&gt;&lt;m_nIndex val=&quot;4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MinusSymbol&gt;-&lt;/m_chMinusSymbol&gt;&lt;m_chDecimalSymbol17909&gt;.&lt;/m_chDecimalSymbol17909&gt;&lt;m_nGroupingDigits17909 val=&quot;2147483647&quot;/&gt;&lt;/m_precDefault&gt;&lt;/CDefaultPrec&gt;&lt;/root&gt;"/>
  <p:tag name="THINKCELLUNDODONOTDELETE" val="16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sbMuTd3kG49CtakVJirw"/>
  <p:tag name="EE4P_COPYRIGHT" val="1"/>
  <p:tag name="EE4P_INTELLIGENT_ELEMENT" val="Confidential / © Siemens AG {yyyy}. All rights reserv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2JfurZM067byafg_6e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u4Gd_BsEWODDSSCvIR4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oFyPdeIU2rAC5K9UNm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JojiDePUOa_seA94xJ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HtptR3GUGP4IgkoR6c_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HxWnfxV0O90SlDOSQzt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QFtyJxmUWk42ZbQc8O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YqX6Dhi0m1YyU50SY.G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cjJ027DkyrHbaV4A2X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  <p:tag name="THINKCELLSHAPEDONOTDELETE" val="pvJKouSspQ0y7uoBiizVzs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xwi.WMdEq6D_oHSI7E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nwX9ZcFUOGUZw_2QUJV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z8ysnyLEyK4oVYzG5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nc2yI.BkqrQBmRgQczl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HYa.8ruUyWzgwaJl2ZZ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B.1vz_BUC4RhcQIgd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7jDgDlIkGDGLOPkc.e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2y0hjmckuMeUuqyVCSX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8FXTTb8o0KJ4AZHQ5_t0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Bck4hGlEa2ffNAGkXx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BLO_Pj4kqaw_cxY7TW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R1iako0EuDoUhEhThHO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Cs_Q5hEUmFshHYDejp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AvdXFQ10itJ5cj6WWo8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WVVYxr80yHxDBzMNkzm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qLOHfG5kqb57hon4Cy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GpDMCeNkat5PknrpEpz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Lhx_jRT0S4MPR.LyQE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4uFtI.a0SIuojYuHQcB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Lhx_jRT0S4MPR.LyQE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4uFtI.a0SIuojYuHQc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SmaW8pTUaEoMzPHPI5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Lhx_jRT0S4MPR.LyQEU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4uFtI.a0SIuojYuHQcB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Lhx_jRT0S4MPR.LyQEU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4uFtI.a0SIuojYuHQcB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Lhx_jRT0S4MPR.LyQEU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4uFtI.a0SIuojYuHQc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OplcwiZEK3P_aOWdxOq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j3TWWl4UaA_yk.lPxZX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p.Zq_hSEC9NGqor2ahX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gde_zGLEi9ipVK0Qz1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cNMiVz0.gZoPQAa5fi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QWEt2HIEOoTGTcR.gHH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wkMrZvQUCP8vDjd3VH5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aTfXv8OUqXrepULOMwd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Dg11DY5EyCY9Ue5uLfe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jERhrS3kKfAn1_5_ijd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dTmCw4aEquzUzzSNglO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iWZUtRaU6f5YtfdrwGP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jr9f2G2EOT9R4P6dsFs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W6JQRkFE.UgiUH9ociS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NctoZXNEeoq72ZvVxm0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sbMuTd3kG49CtakVJirw"/>
  <p:tag name="EE4P_COPYRIGHT" val="1"/>
  <p:tag name="EE4P_INTELLIGENT_ELEMENT" val="Confidential / © Siemens AG {yyyy}. All rights reserve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PYzDDozkm0IiWo5DM1j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XH7QgaUEqdHW.qj6bZi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_BGn80Ki0aIUFMcb7HE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glk_DjUkiFjjjslMYM3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tEPrWovUq8ADbgsUGjr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P1S65BQEGou3sL.w8sY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plgLfgzEees8m8ElVDg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6_e3vADUCgCTckGVaqI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xdCMldrESTAeUH2sycl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FlK.mIxEeKptKuIX0K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  <p:tag name="THINKCELLSHAPEDONOTDELETE" val="ph394wiRBFkKVYl4AzmD7T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78WUbRi0y7w9gA6FSUx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dmckp8jE.myiIZnAaEX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Ky1TKxg02VaDunNVsN6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_Zqkw5dECDW..zRmtIB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_WqFJIt4EWR38vmqfbBA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9a9axYwUm0RBm9LcQdP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enMaBWkEy_3DMXOPIsg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wuWpu_Gk6DZX2IGqcp1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1ARJlXXEKjVHsVd9AXh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NXhRDTGkqh.lZfPURd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H.kzWwOUOzz64PlOAG4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9zJ4YHXUqA1pqiviXSk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m_iaBTEicp71E0rjk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o94uvYOUO0kJjyjLNte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X9R0xOUUuzISVXnR_S.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o94uvYOUO0kJjyjLNte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X9R0xOUUuzISVXnR_S.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0YfwEj9kS40qJoEAYLj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o94uvYOUO0kJjyjLNte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X9R0xOUUuzISVXnR_S.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o94uvYOUO0kJjyjLNt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j6wvifaUCqhzrakYcwq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X9R0xOUUuzISVXnR_S.w"/>
</p:tagLst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999999"/>
      </a:dk2>
      <a:lt2>
        <a:srgbClr val="FFFFFF"/>
      </a:lt2>
      <a:accent1>
        <a:srgbClr val="CCCCCC"/>
      </a:accent1>
      <a:accent2>
        <a:srgbClr val="DDDDDD"/>
      </a:accent2>
      <a:accent3>
        <a:srgbClr val="FFFFFF"/>
      </a:accent3>
      <a:accent4>
        <a:srgbClr val="000000"/>
      </a:accent4>
      <a:accent5>
        <a:srgbClr val="E2E2E2"/>
      </a:accent5>
      <a:accent6>
        <a:srgbClr val="C8C8C8"/>
      </a:accent6>
      <a:hlink>
        <a:srgbClr val="666666"/>
      </a:hlink>
      <a:folHlink>
        <a:srgbClr val="CC00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I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I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CCCCCC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C8C8C8"/>
        </a:accent6>
        <a:hlink>
          <a:srgbClr val="6666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575</TotalTime>
  <Words>808</Words>
  <Application>Microsoft Office PowerPoint</Application>
  <PresentationFormat>On-screen Show (4:3)</PresentationFormat>
  <Paragraphs>260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Wingdings</vt:lpstr>
      <vt:lpstr>Symbol</vt:lpstr>
      <vt:lpstr>SimSun</vt:lpstr>
      <vt:lpstr>default</vt:lpstr>
      <vt:lpstr>think-cell Slide</vt:lpstr>
      <vt:lpstr>Chart</vt:lpstr>
      <vt:lpstr>Quality as a Differentiator    for Growing the Business </vt:lpstr>
      <vt:lpstr>Slide 2</vt:lpstr>
      <vt:lpstr>Quality is compliance to standards</vt:lpstr>
      <vt:lpstr>Quality is related to products</vt:lpstr>
      <vt:lpstr>Quality is for shop floor people</vt:lpstr>
      <vt:lpstr>Slide 6</vt:lpstr>
      <vt:lpstr>Quality contributes to more than cost reduction</vt:lpstr>
      <vt:lpstr>Quality does lowers costs</vt:lpstr>
      <vt:lpstr>Quality can also contribute in Sales</vt:lpstr>
      <vt:lpstr>Quality contributes to more than cost reduction</vt:lpstr>
      <vt:lpstr>Slide 11</vt:lpstr>
      <vt:lpstr>Quality can open many doors</vt:lpstr>
      <vt:lpstr>Quality needs to be planned across value chain</vt:lpstr>
      <vt:lpstr>Quality has significant contribution towards Brand</vt:lpstr>
      <vt:lpstr>Quality Vision: Siemens stands for world-class quality</vt:lpstr>
      <vt:lpstr>Our Quality Strategy focuses on continuous improvement based on our Mandatory Elements</vt:lpstr>
      <vt:lpstr>The Mandatory Elements have been derived from a global benchmarking project</vt:lpstr>
      <vt:lpstr>The Mandatory Elements are divided into four categories</vt:lpstr>
      <vt:lpstr>Quality can be a differentiator..                .. to Grow business</vt:lpstr>
      <vt:lpstr>Slide 20</vt:lpstr>
      <vt:lpstr>Slide 21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SMC grafixpool</dc:creator>
  <cp:lastModifiedBy>Manoj Belgaonkar</cp:lastModifiedBy>
  <cp:revision>41</cp:revision>
  <dcterms:created xsi:type="dcterms:W3CDTF">2010-08-24T16:26:54Z</dcterms:created>
  <dcterms:modified xsi:type="dcterms:W3CDTF">2014-06-12T05:35:32Z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-833021469</vt:i4>
  </property>
  <property fmtid="{D5CDD505-2E9C-101B-9397-08002B2CF9AE}" pid="3" name="_NewReviewCycle">
    <vt:lpwstr/>
  </property>
  <property fmtid="{D5CDD505-2E9C-101B-9397-08002B2CF9AE}" pid="4" name="_EmailSubject">
    <vt:lpwstr>Nominate Delegates for FICCI Quality Conference</vt:lpwstr>
  </property>
  <property fmtid="{D5CDD505-2E9C-101B-9397-08002B2CF9AE}" pid="5" name="_AuthorEmail">
    <vt:lpwstr>manoj.belgaonkar@siemens.com</vt:lpwstr>
  </property>
  <property fmtid="{D5CDD505-2E9C-101B-9397-08002B2CF9AE}" pid="6" name="_AuthorEmailDisplayName">
    <vt:lpwstr>Belgaonkar, Manoj IN KWA SL</vt:lpwstr>
  </property>
</Properties>
</file>